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261" r:id="rId4"/>
    <p:sldId id="263" r:id="rId5"/>
    <p:sldId id="278" r:id="rId6"/>
    <p:sldId id="279" r:id="rId7"/>
    <p:sldId id="267" r:id="rId8"/>
    <p:sldId id="268" r:id="rId9"/>
    <p:sldId id="269" r:id="rId10"/>
    <p:sldId id="270" r:id="rId11"/>
    <p:sldId id="272" r:id="rId12"/>
    <p:sldId id="274" r:id="rId13"/>
    <p:sldId id="275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1D46F-47E4-402A-863B-8246C572520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8DC0C-2F44-4B71-8A82-E0AFBB218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23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0719C-08AD-4E0E-871E-417268D43E0E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84BF5-639C-4DB3-A85A-D5D1F1274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3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84BF5-639C-4DB3-A85A-D5D1F12742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84BF5-639C-4DB3-A85A-D5D1F12742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5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84BF5-639C-4DB3-A85A-D5D1F12742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2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84BF5-639C-4DB3-A85A-D5D1F12742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9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2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7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8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3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4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6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DE9D-14BA-4774-9D18-5BB6F230DD71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F5E55-1AA3-4966-BC53-BE790696D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0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g4-3.myrecipes.timeinc.net/i/recipes/ck/05/07/zucchini-ck-1072157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219199"/>
          </a:xfrm>
        </p:spPr>
        <p:txBody>
          <a:bodyPr>
            <a:noAutofit/>
          </a:bodyPr>
          <a:lstStyle/>
          <a:p>
            <a:r>
              <a:rPr lang="en-US" sz="13800" dirty="0" smtClean="0">
                <a:ln>
                  <a:solidFill>
                    <a:schemeClr val="bg1"/>
                  </a:solidFill>
                </a:ln>
                <a:latin typeface="Ravie" pitchFamily="82" charset="0"/>
              </a:rPr>
              <a:t>Quick Breads</a:t>
            </a:r>
            <a:endParaRPr lang="en-US" sz="13800" dirty="0">
              <a:ln>
                <a:solidFill>
                  <a:schemeClr val="bg1"/>
                </a:solidFill>
              </a:ln>
              <a:latin typeface="Ravi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Ravie" pitchFamily="82" charset="0"/>
              </a:rPr>
              <a:t>What happens when you OVER-mix??</a:t>
            </a:r>
            <a:endParaRPr lang="en-US" sz="4000" dirty="0">
              <a:latin typeface="Ravie" pitchFamily="82" charset="0"/>
            </a:endParaRPr>
          </a:p>
        </p:txBody>
      </p:sp>
      <p:pic>
        <p:nvPicPr>
          <p:cNvPr id="1026" name="Picture 2" descr="http://www.cookingclub.com/Portals/0/uploadedimages/Tips/Muffin-Pea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3429000" cy="249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akingbites.com/wp-content/uploads/2011/06/DSC_9209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4629314"/>
            <a:ext cx="3333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3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Ravie" pitchFamily="82" charset="0"/>
              </a:rPr>
              <a:t>Loaf Breads</a:t>
            </a:r>
            <a:endParaRPr lang="en-US" sz="2400" dirty="0"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48" y="381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Kristen ITC" pitchFamily="66" charset="0"/>
              </a:rPr>
              <a:t>Many quick loaf breads are mixed in the same manner as muffins.  </a:t>
            </a:r>
          </a:p>
          <a:p>
            <a:pPr marL="0" indent="0">
              <a:buNone/>
            </a:pPr>
            <a:endParaRPr lang="en-US" sz="900" dirty="0" smtClean="0">
              <a:latin typeface="Kristen ITC" pitchFamily="66" charset="0"/>
            </a:endParaRPr>
          </a:p>
          <a:p>
            <a:r>
              <a:rPr lang="en-US" sz="2000" dirty="0" smtClean="0">
                <a:latin typeface="Kristen ITC" pitchFamily="66" charset="0"/>
              </a:rPr>
              <a:t> Usually baked in greased loaf pans</a:t>
            </a:r>
          </a:p>
          <a:p>
            <a:pPr marL="0" indent="0">
              <a:buNone/>
            </a:pPr>
            <a:endParaRPr lang="en-US" sz="900" dirty="0" smtClean="0">
              <a:latin typeface="Kristen ITC" pitchFamily="66" charset="0"/>
            </a:endParaRPr>
          </a:p>
          <a:p>
            <a:r>
              <a:rPr lang="en-US" sz="2000" dirty="0" smtClean="0">
                <a:latin typeface="Kristen ITC" pitchFamily="66" charset="0"/>
              </a:rPr>
              <a:t>If bread contains fruits or nuts, the bottom of the pan should be lined with parchment paper</a:t>
            </a:r>
          </a:p>
          <a:p>
            <a:endParaRPr lang="en-US" sz="2000" dirty="0">
              <a:latin typeface="Kristen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2738735"/>
            <a:ext cx="1909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Ravie" pitchFamily="82" charset="0"/>
              </a:rPr>
              <a:t>Biscuits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348" y="3227725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Kristen ITC" pitchFamily="66" charset="0"/>
              </a:rPr>
              <a:t>Biscuits are delicate, crisp crust and peels apart in tender layers</a:t>
            </a:r>
          </a:p>
          <a:p>
            <a:pPr algn="ctr"/>
            <a:endParaRPr lang="en-US" sz="2000" dirty="0">
              <a:latin typeface="Kristen ITC" pitchFamily="66" charset="0"/>
            </a:endParaRPr>
          </a:p>
          <a:p>
            <a:pPr algn="ctr"/>
            <a:r>
              <a:rPr lang="en-US" sz="2000" dirty="0">
                <a:latin typeface="Ravie" pitchFamily="82" charset="0"/>
              </a:rPr>
              <a:t>2 kinds of biscuits:</a:t>
            </a:r>
          </a:p>
          <a:p>
            <a:pPr algn="ctr"/>
            <a:endParaRPr lang="en-US" sz="2000" dirty="0">
              <a:latin typeface="Kristen ITC" pitchFamily="66" charset="0"/>
            </a:endParaRPr>
          </a:p>
          <a:p>
            <a:pPr lvl="1"/>
            <a:r>
              <a:rPr lang="en-US" sz="2000" dirty="0" smtClean="0">
                <a:latin typeface="Kristen ITC" pitchFamily="66" charset="0"/>
              </a:rPr>
              <a:t>________________________-rolling </a:t>
            </a:r>
            <a:r>
              <a:rPr lang="en-US" sz="2000" dirty="0">
                <a:latin typeface="Kristen ITC" pitchFamily="66" charset="0"/>
              </a:rPr>
              <a:t>out dough ½ inch thick  and cutting with a biscuit cutter. If you do not have a biscuit cutter, use the rim of a water glass.  </a:t>
            </a:r>
          </a:p>
          <a:p>
            <a:pPr lvl="1"/>
            <a:endParaRPr lang="en-US" sz="2000" dirty="0">
              <a:latin typeface="Kristen ITC" pitchFamily="66" charset="0"/>
            </a:endParaRPr>
          </a:p>
          <a:p>
            <a:pPr lvl="1"/>
            <a:r>
              <a:rPr lang="en-US" sz="2000" b="1" dirty="0" smtClean="0">
                <a:latin typeface="Kristen ITC" pitchFamily="66" charset="0"/>
              </a:rPr>
              <a:t>____________________________-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>
                <a:latin typeface="Kristen ITC" pitchFamily="66" charset="0"/>
              </a:rPr>
              <a:t>dough is dropped with spoon. Contain more liquid and are too sticky to roll. 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>
                <a:latin typeface="Kristen ITC" pitchFamily="66" charset="0"/>
              </a:rPr>
              <a:t>- Both are made using the </a:t>
            </a:r>
            <a:r>
              <a:rPr lang="en-US" sz="2000" i="1" dirty="0">
                <a:latin typeface="Kristen ITC" pitchFamily="66" charset="0"/>
              </a:rPr>
              <a:t>pastry </a:t>
            </a:r>
            <a:r>
              <a:rPr lang="en-US" sz="2000" dirty="0">
                <a:latin typeface="Kristen ITC" pitchFamily="66" charset="0"/>
              </a:rPr>
              <a:t>and </a:t>
            </a:r>
            <a:r>
              <a:rPr lang="en-US" sz="2000" i="1" dirty="0">
                <a:latin typeface="Kristen ITC" pitchFamily="66" charset="0"/>
              </a:rPr>
              <a:t>biscuit</a:t>
            </a:r>
            <a:r>
              <a:rPr lang="en-US" sz="2000" dirty="0">
                <a:latin typeface="Kristen ITC" pitchFamily="66" charset="0"/>
              </a:rPr>
              <a:t> method of mixing</a:t>
            </a:r>
          </a:p>
        </p:txBody>
      </p:sp>
      <p:pic>
        <p:nvPicPr>
          <p:cNvPr id="6" name="Picture 2" descr="http://vector-magz.com/wp-content/uploads/2013/07/bread-clipart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859512"/>
            <a:ext cx="1981200" cy="68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comps.fotosearch.com/comp/UNC/UNC106/biscuits_~u1558813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0"/>
          <a:stretch/>
        </p:blipFill>
        <p:spPr bwMode="auto">
          <a:xfrm rot="21268392">
            <a:off x="7047209" y="2099427"/>
            <a:ext cx="1590336" cy="105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9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Ravie" pitchFamily="82" charset="0"/>
              </a:rPr>
              <a:t>Pastry and Biscuit Methods</a:t>
            </a:r>
            <a:endParaRPr lang="en-US" sz="2400" dirty="0"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000" dirty="0" smtClean="0">
                <a:latin typeface="Kristen ITC" pitchFamily="66" charset="0"/>
              </a:rPr>
              <a:t>In the pastry and biscuit method the fat is </a:t>
            </a:r>
            <a:r>
              <a:rPr lang="en-US" sz="2000" b="1" u="sng" dirty="0" smtClean="0">
                <a:latin typeface="Kristen ITC" pitchFamily="66" charset="0"/>
              </a:rPr>
              <a:t>______________________</a:t>
            </a:r>
            <a:r>
              <a:rPr lang="en-US" sz="2000" dirty="0" smtClean="0">
                <a:latin typeface="Kristen ITC" pitchFamily="66" charset="0"/>
              </a:rPr>
              <a:t>the flour. </a:t>
            </a:r>
          </a:p>
          <a:p>
            <a:pPr marL="0" indent="0">
              <a:buNone/>
            </a:pPr>
            <a:endParaRPr lang="en-US" sz="2000" dirty="0">
              <a:latin typeface="Kristen ITC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Kristen ITC" pitchFamily="66" charset="0"/>
              </a:rPr>
              <a:t>To </a:t>
            </a:r>
            <a:r>
              <a:rPr lang="en-US" sz="2000" b="1" u="sng" dirty="0" smtClean="0">
                <a:latin typeface="Kristen ITC" pitchFamily="66" charset="0"/>
              </a:rPr>
              <a:t>cut in </a:t>
            </a:r>
            <a:r>
              <a:rPr lang="en-US" sz="2000" dirty="0" smtClean="0">
                <a:latin typeface="Kristen ITC" pitchFamily="66" charset="0"/>
              </a:rPr>
              <a:t>means to:</a:t>
            </a:r>
          </a:p>
          <a:p>
            <a:pPr algn="ctr"/>
            <a:endParaRPr lang="en-US" sz="2000" dirty="0">
              <a:latin typeface="Kristen ITC" pitchFamily="66" charset="0"/>
            </a:endParaRPr>
          </a:p>
        </p:txBody>
      </p:sp>
      <p:pic>
        <p:nvPicPr>
          <p:cNvPr id="1026" name="Picture 2" descr="http://1.bp.blogspot.com/_gLGOsirSkHc/Sro43SqjgEI/AAAAAAAAKAM/8rnDNp2pzW8/s400/cut+butte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78864"/>
            <a:ext cx="5136862" cy="265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8131" y="62116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Ravie" panose="04040805050809020602" pitchFamily="82" charset="0"/>
              </a:rPr>
              <a:t>If you are doing this correctly, your mixture should appear ‘pebbled’ or look like oatmeal</a:t>
            </a:r>
            <a:endParaRPr lang="en-US" dirty="0">
              <a:solidFill>
                <a:sysClr val="windowText" lastClr="000000"/>
              </a:solidFill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polyvore.com/cgi/img-thing?.out=jpg&amp;size=l&amp;tid=250522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780" y="5472112"/>
            <a:ext cx="1478280" cy="13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3352800"/>
            <a:ext cx="9144000" cy="38100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000" dirty="0" smtClean="0">
              <a:latin typeface="Kristen ITC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Kristen ITC" pitchFamily="66" charset="0"/>
              </a:rPr>
              <a:t>2</a:t>
            </a:r>
            <a:r>
              <a:rPr lang="en-US" sz="2000" dirty="0">
                <a:latin typeface="Kristen ITC" pitchFamily="66" charset="0"/>
              </a:rPr>
              <a:t>. </a:t>
            </a:r>
            <a:r>
              <a:rPr lang="en-US" sz="2000" b="1" dirty="0" smtClean="0">
                <a:latin typeface="Kristen ITC" pitchFamily="66" charset="0"/>
              </a:rPr>
              <a:t>_______________________________: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>
                <a:latin typeface="Kristen ITC" pitchFamily="66" charset="0"/>
              </a:rPr>
              <a:t>Made from soft dough that is dropped from teaspoon onto cookie sheet. </a:t>
            </a:r>
            <a:endParaRPr lang="en-US" sz="2000" dirty="0" smtClean="0">
              <a:latin typeface="Kristen ITC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Kristen ITC" pitchFamily="66" charset="0"/>
              </a:rPr>
              <a:t>	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Kristen ITC" pitchFamily="66" charset="0"/>
              </a:rPr>
              <a:t>	</a:t>
            </a:r>
            <a:r>
              <a:rPr lang="en-US" sz="2000" dirty="0" smtClean="0">
                <a:latin typeface="Kristen ITC" pitchFamily="66" charset="0"/>
              </a:rPr>
              <a:t>	Ex</a:t>
            </a:r>
            <a:r>
              <a:rPr lang="en-US" sz="2000" dirty="0">
                <a:latin typeface="Kristen ITC" pitchFamily="66" charset="0"/>
              </a:rPr>
              <a:t>: </a:t>
            </a:r>
            <a:r>
              <a:rPr lang="en-US" sz="2000" dirty="0" smtClean="0">
                <a:latin typeface="Kristen ITC" pitchFamily="66" charset="0"/>
              </a:rPr>
              <a:t>____________________________________</a:t>
            </a:r>
            <a:endParaRPr lang="en-US" sz="2000" dirty="0">
              <a:latin typeface="Kristen ITC" pitchFamily="66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000" dirty="0">
              <a:latin typeface="Kristen ITC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927" y="52238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Kristen ITC" pitchFamily="66" charset="0"/>
              </a:rPr>
              <a:t>3. </a:t>
            </a:r>
            <a:r>
              <a:rPr lang="en-US" sz="2000" b="1" dirty="0" smtClean="0">
                <a:latin typeface="Kristen ITC" pitchFamily="66" charset="0"/>
              </a:rPr>
              <a:t>________________________________: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>
                <a:latin typeface="Kristen ITC" pitchFamily="66" charset="0"/>
              </a:rPr>
              <a:t>Also called cut-out cookie. Are made from stiff dough that is rolled out and cut out.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Kristen ITC" pitchFamily="66" charset="0"/>
              </a:rPr>
              <a:t> 	</a:t>
            </a:r>
            <a:endParaRPr lang="en-US" sz="2000" dirty="0" smtClean="0">
              <a:latin typeface="Kristen ITC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Kristen ITC" pitchFamily="66" charset="0"/>
              </a:rPr>
              <a:t>	</a:t>
            </a:r>
            <a:r>
              <a:rPr lang="en-US" sz="2000" dirty="0" smtClean="0">
                <a:latin typeface="Kristen ITC" pitchFamily="66" charset="0"/>
              </a:rPr>
              <a:t>Ex</a:t>
            </a:r>
            <a:r>
              <a:rPr lang="en-US" sz="2000" dirty="0">
                <a:latin typeface="Kristen ITC" pitchFamily="66" charset="0"/>
              </a:rPr>
              <a:t>: </a:t>
            </a:r>
            <a:r>
              <a:rPr lang="en-US" sz="2000" dirty="0" smtClean="0">
                <a:latin typeface="Kristen ITC" pitchFamily="66" charset="0"/>
              </a:rPr>
              <a:t>__________________________________</a:t>
            </a:r>
            <a:endParaRPr lang="en-US" sz="2000" dirty="0">
              <a:latin typeface="Kristen ITC" pitchFamily="66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Kristen ITC" pitchFamily="66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Kristen ITC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599" y="152400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Ravie" pitchFamily="82" charset="0"/>
              </a:rPr>
              <a:t>Cookies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-1" y="693372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>
                <a:latin typeface="Kristen ITC" pitchFamily="66" charset="0"/>
              </a:rPr>
              <a:t>Cookies vary in texture, shapes, and sizes. There are </a:t>
            </a:r>
            <a:r>
              <a:rPr lang="en-US" sz="2000" dirty="0" smtClean="0">
                <a:latin typeface="Kristen ITC" pitchFamily="66" charset="0"/>
              </a:rPr>
              <a:t>______ </a:t>
            </a:r>
            <a:r>
              <a:rPr lang="en-US" sz="2000" dirty="0">
                <a:latin typeface="Kristen ITC" pitchFamily="66" charset="0"/>
              </a:rPr>
              <a:t>basic kinds of cookies</a:t>
            </a:r>
            <a:r>
              <a:rPr lang="en-US" sz="2000" dirty="0" smtClean="0">
                <a:latin typeface="Kristen ITC" pitchFamily="66" charset="0"/>
              </a:rPr>
              <a:t>:</a:t>
            </a:r>
          </a:p>
          <a:p>
            <a:pPr algn="ctr">
              <a:lnSpc>
                <a:spcPct val="90000"/>
              </a:lnSpc>
            </a:pPr>
            <a:endParaRPr lang="en-US" sz="2000" dirty="0">
              <a:latin typeface="Kristen ITC" pitchFamily="66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000" dirty="0">
              <a:latin typeface="Kristen ITC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dirty="0" smtClean="0">
                <a:latin typeface="Kristen ITC" pitchFamily="66" charset="0"/>
              </a:rPr>
              <a:t>_______________________________: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>
                <a:latin typeface="Kristen ITC" pitchFamily="66" charset="0"/>
              </a:rPr>
              <a:t>Are baked in square or rectangular pans and then cut into bars, squares or diamonds. Textures vary from cakelike to chewy.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000" dirty="0">
              <a:latin typeface="Kristen ITC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Kristen ITC" pitchFamily="66" charset="0"/>
              </a:rPr>
              <a:t>		Ex: </a:t>
            </a:r>
            <a:r>
              <a:rPr lang="en-US" sz="2000" dirty="0" smtClean="0">
                <a:latin typeface="Kristen ITC" pitchFamily="66" charset="0"/>
              </a:rPr>
              <a:t>______________________________</a:t>
            </a:r>
            <a:endParaRPr lang="en-US" sz="2000" dirty="0">
              <a:latin typeface="Kristen ITC" pitchFamily="66" charset="0"/>
            </a:endParaRPr>
          </a:p>
        </p:txBody>
      </p:sp>
      <p:pic>
        <p:nvPicPr>
          <p:cNvPr id="6" name="Picture 2" descr="http://3.bp.blogspot.com/_lj_y7Z_fw94/TC6OhtigKeI/AAAAAAAABrM/G6X_UOJ89H8/s320/brownies+clip+ar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438400"/>
            <a:ext cx="1981200" cy="120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rlv.zcache.com/cartoon_clipart_huge_chocolate_chip_cookie_dessert_photosculpture-ra17daedf02244833b1cefc5855b13dd3_x7saw_8byvr_512.jpg?bg=0xfffff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59969"/>
            <a:ext cx="15240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0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2694325"/>
            <a:ext cx="91440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latin typeface="Kristen ITC" pitchFamily="66" charset="0"/>
              </a:rPr>
              <a:t>5. </a:t>
            </a:r>
            <a:r>
              <a:rPr lang="en-US" sz="2000" b="1" dirty="0" smtClean="0">
                <a:latin typeface="Kristen ITC" pitchFamily="66" charset="0"/>
              </a:rPr>
              <a:t>______________________________________:</a:t>
            </a:r>
            <a:r>
              <a:rPr lang="en-US" sz="2000" dirty="0" smtClean="0">
                <a:latin typeface="Kristen ITC" pitchFamily="66" charset="0"/>
              </a:rPr>
              <a:t>  Are </a:t>
            </a:r>
            <a:r>
              <a:rPr lang="en-US" sz="2000" dirty="0">
                <a:latin typeface="Kristen ITC" pitchFamily="66" charset="0"/>
              </a:rPr>
              <a:t>made by </a:t>
            </a:r>
            <a:r>
              <a:rPr lang="en-US" sz="2000" dirty="0" smtClean="0">
                <a:latin typeface="Kristen ITC" pitchFamily="66" charset="0"/>
              </a:rPr>
              <a:t>pushing </a:t>
            </a:r>
            <a:r>
              <a:rPr lang="en-US" sz="2000" dirty="0">
                <a:latin typeface="Kristen ITC" pitchFamily="66" charset="0"/>
              </a:rPr>
              <a:t>dough through a cookie </a:t>
            </a:r>
            <a:r>
              <a:rPr lang="en-US" sz="2000" dirty="0" smtClean="0">
                <a:latin typeface="Kristen ITC" pitchFamily="66" charset="0"/>
              </a:rPr>
              <a:t>press</a:t>
            </a:r>
            <a:r>
              <a:rPr lang="en-US" sz="2000" dirty="0">
                <a:latin typeface="Kristen ITC" pitchFamily="66" charset="0"/>
              </a:rPr>
              <a:t>, which can create a </a:t>
            </a:r>
            <a:r>
              <a:rPr lang="en-US" sz="2000" dirty="0" smtClean="0">
                <a:latin typeface="Kristen ITC" pitchFamily="66" charset="0"/>
              </a:rPr>
              <a:t>variety </a:t>
            </a:r>
            <a:r>
              <a:rPr lang="en-US" sz="2000" dirty="0">
                <a:latin typeface="Kristen ITC" pitchFamily="66" charset="0"/>
              </a:rPr>
              <a:t>of shapes. </a:t>
            </a:r>
            <a:endParaRPr lang="en-US" sz="2000" dirty="0" smtClean="0">
              <a:latin typeface="Kristen ITC" pitchFamily="66" charset="0"/>
            </a:endParaRPr>
          </a:p>
          <a:p>
            <a:r>
              <a:rPr lang="en-US" sz="2000" dirty="0">
                <a:latin typeface="Kristen ITC" pitchFamily="66" charset="0"/>
              </a:rPr>
              <a:t>	</a:t>
            </a:r>
          </a:p>
          <a:p>
            <a:r>
              <a:rPr lang="en-US" sz="2000" dirty="0" smtClean="0">
                <a:latin typeface="Kristen ITC" pitchFamily="66" charset="0"/>
              </a:rPr>
              <a:t>	Ex</a:t>
            </a:r>
            <a:r>
              <a:rPr lang="en-US" sz="2000" dirty="0">
                <a:latin typeface="Kristen ITC" pitchFamily="66" charset="0"/>
              </a:rPr>
              <a:t>: </a:t>
            </a:r>
            <a:r>
              <a:rPr lang="en-US" sz="2000" dirty="0" smtClean="0">
                <a:latin typeface="Kristen ITC" pitchFamily="66" charset="0"/>
              </a:rPr>
              <a:t>__________________________________</a:t>
            </a:r>
            <a:endParaRPr lang="en-US" sz="2000" dirty="0">
              <a:latin typeface="Kristen ITC" pitchFamily="66" charset="0"/>
            </a:endParaRPr>
          </a:p>
          <a:p>
            <a:endParaRPr lang="en-US" sz="2000" dirty="0" smtClean="0">
              <a:latin typeface="Kristen ITC" pitchFamily="66" charset="0"/>
            </a:endParaRPr>
          </a:p>
          <a:p>
            <a:endParaRPr lang="en-US" sz="2000" dirty="0">
              <a:latin typeface="Kristen ITC" pitchFamily="66" charset="0"/>
            </a:endParaRPr>
          </a:p>
          <a:p>
            <a:endParaRPr lang="en-US" sz="2000" dirty="0" smtClean="0">
              <a:latin typeface="Kristen ITC" pitchFamily="66" charset="0"/>
            </a:endParaRPr>
          </a:p>
          <a:p>
            <a:r>
              <a:rPr lang="en-US" sz="2000" dirty="0" smtClean="0">
                <a:latin typeface="Kristen ITC" pitchFamily="66" charset="0"/>
              </a:rPr>
              <a:t>4</a:t>
            </a:r>
          </a:p>
          <a:p>
            <a:endParaRPr lang="en-US" sz="2000" dirty="0" smtClean="0">
              <a:latin typeface="Kristen ITC" pitchFamily="66" charset="0"/>
            </a:endParaRPr>
          </a:p>
          <a:p>
            <a:endParaRPr lang="en-US" sz="2000" dirty="0">
              <a:latin typeface="Kristen ITC" pitchFamily="66" charset="0"/>
            </a:endParaRPr>
          </a:p>
          <a:p>
            <a:r>
              <a:rPr lang="en-US" sz="2000" dirty="0">
                <a:latin typeface="Kristen ITC" pitchFamily="66" charset="0"/>
              </a:rPr>
              <a:t>6.</a:t>
            </a:r>
            <a:r>
              <a:rPr lang="en-US" sz="2000" b="1" dirty="0">
                <a:latin typeface="Kristen ITC" pitchFamily="66" charset="0"/>
              </a:rPr>
              <a:t>  </a:t>
            </a:r>
            <a:r>
              <a:rPr lang="en-US" sz="2000" b="1" dirty="0" smtClean="0">
                <a:latin typeface="Kristen ITC" pitchFamily="66" charset="0"/>
              </a:rPr>
              <a:t>________________________________:</a:t>
            </a:r>
            <a:r>
              <a:rPr lang="en-US" sz="2000" dirty="0" smtClean="0">
                <a:latin typeface="Kristen ITC" pitchFamily="66" charset="0"/>
              </a:rPr>
              <a:t>   Also </a:t>
            </a:r>
            <a:r>
              <a:rPr lang="en-US" sz="2000" dirty="0">
                <a:latin typeface="Kristen ITC" pitchFamily="66" charset="0"/>
              </a:rPr>
              <a:t>called refrigerator cookies. They are made by forming a soft dough into a long roll and refrigerating it. When roll is chilled and firm, cookies are sliced and baked</a:t>
            </a:r>
          </a:p>
        </p:txBody>
      </p:sp>
      <p:sp>
        <p:nvSpPr>
          <p:cNvPr id="2" name="AutoShape 2" descr="data:image/jpeg;base64,/9j/4AAQSkZJRgABAQAAAQABAAD/2wCEAAkGBxQTEhUUExQWFRQXGBgaFxcYGBgXFxcXFxUWGBUXGhcYHCggGholHBQUITEhJSkrLi4uFx8zODMsNygtLisBCgoKDg0OGhAQGy8kHyQsLCwsLCwsLCwsLCwsLCwsLCwsLCwsLCwsLCwsLCwsLCwsLCwsLCwsLCwsLCwsLCwsLP/AABEIAMIBAwMBIgACEQEDEQH/xAAbAAACAwEBAQAAAAAAAAAAAAAEBQIDBgABB//EAD4QAAEDAgQDBgUDAwIEBwAAAAEAAhEDIQQFMUESUWETInGBkfAGobHB0TJC4VJi8RSSFSNyggcWM0OiwtL/xAAZAQADAQEBAAAAAAAAAAAAAAABAgMEAAX/xAApEQACAgEEAgEDBAMAAAAAAAAAAQIRAwQSITETQVEiMmEUcbHwgaHR/9oADAMBAAIRAxEAPwBS2ytYF7SMm4tsr2tWwQgLL1pVhYPyovYjwdyecdlCmZXBk6KLQQboUg8l9CxR9FLi6PBSZiuqdULyNKjZ6dUqx1MkEjXcc+o6ohmM6oXHYkASSg6KqTENXGAEiY5Tt0VNTEbzoqcwxLXm+vNV0GuqROizyb3UiiaUb9h1HMwbQT4CR6p/lnE+O7HU/YIDAYEDZarKcLv6KypIzSySbob4OjAATTD0kPhqaZ0WKa5A2WMYiGUJsQo02I2iIEqt7UQfLMnnNE0XWNtWnkBt5fSRyWA/8R8RNBj2wIqSOge0h7R/3MB819K+KHgsd0uPL+F8U+O8bxNp0hJMlx8BLR859FTJOocksULnwJsJgMVX/wDTa5w591o9SUdT+DsU7UNH/VUH2lJMPiqrI4XObHJ0fJNML8WYhn/ucX/UA7+VhUl7N7T9DGj8DVv3PpjwLz/9QmVH4PIsaojown6uCDw3x2799Np8CR+UwpfGdJxEhzRPetJjpCpeKr5Jryt1wEM+FmjWo4+AA+soin8O0h/UfEj7NCIwedYeo2RWY10fpdOvQkBe0cfxEAEaiZ0PQdUry4Ur5Dsyt1wW0qAb+mwG2wXrmGZJM+n0QuaVK3aHhpGeEcMOcQ5oPegA8LbHUgnlzTgtdVw0loFQNkReCLwJ6bdVFauF/b/s0T0k4wTchVXpMALnCwuXHT1K6nSa8SBxRvytI+qXYHNtW1AQwc9XGefkicae2dSeyqabC+HBsgmP3WInQCEr1slKtqOhpYSXMqAcdSbxhpgSYkAHVU5plJLIYQWtiTee8YFhtzKa/wDA2EFzqzhUBji7pbLdSbXB5IbEYqtREtaXue4NYBceIA2/Oy7LrJt/SDFpo7vkUu+COK7a8A6Atv8AJy5HMziuwcJYARrIMzvtzXijuyfJp/TS+EHlqtB0VAdZSY9euYSbnd5XPfo1LXVO8p4etxapWUig+lTuiK2EkWVFCyN7SV3oImqgixlL6ryNAVoqsIDEYYHSyFnbaEbq1TYH35oav2h/VbzTjEUi0JVXqyhSFbYEcNxEAmU9weGiEPl2GkytHgqACW0hGXZfgtJWjwdJBYSkneEprrsToKw1NHMaoUGIljU8UJJllFqniqkBetsJS3MsRAKeMd0iU5bYmX+LMx4Wxu6wHNYLNcQalLsuxotiJqtYTVdF7vLjr0AW6x2X9rLye9BgcxyWNx2XQCWDyAB+q87VajyTqL4R6GkwrHC2rbPn2MYWuIuI5oMhajH0WkRUkH+ru28YP2SPF4BzDO2xCEZ/I8oe0Al5Gqk16tbBsVCphyNFQmSbV6q+jjHt0cR4Ej6IIP2NlYG8iuoA8wnxJXYQRUdI5wbeadZd8d1aYALWOA8QfqsTdeh6R44v0GzcnP8AC1QBVpvZcklsE38UZltbCvjixBZwk8LAA0XPMg36r54HKYqHmleNMosskqPpOZ0qdI0xRf2jXhxHE/j4LiRbUm0TdGUnVBwxTeT/AFOaR6TaV8up4lzdCR4FMKfxFXDeE1C5pEFr+8IPileKxdxtn5vSJMtLjNzAud1yx2G+IXsaGta2B1fznZy5L4fwPuj8v+/5NTSrK3tAkIxsbqw4o8j6c9F6jml7JKDfSGFZ9jCHwOLjVCmu7kfkqIc25aY9fopPJG+yuyS7RqKGLad0cxY2niO8CE8wmOTqVgoavKGqPhe/6lu6rqVGkIMKYNi6gcOiUtoy7+0aK7G1dhqbBEYTDmAIU1JnZEkg3BUk8wdNL8JQI2TnB00yMzGWEpp3hKSAwVNO8NTsmEZYxqua1RaFdMBUJMqxD4CzGd4uAZnyuU5x1ZY/N8Y1p4nO5wBvGsrssvHibXYmOPkyfhFtLGl0R+mPVZ+vSIJ1id0W/MgQ00RB1IcHcIkaRzlROZVHNLXNaAdxK8LpnsQsQY/LQ67YB8SAfRLqWVvaIcWkHUXPpK0lQId7JTb3VDbebMVmmSRLmacklbWLbEWX0WrRSPMsqBkgKsMtdgljUvwzOGm14QdXDObcXCNxGGcwyNPeq9pVgddVoUvghKDi6YvZiOaua4FX4jBh3QoGph3NTJk2gnhXnAhm1yNVeyuCmASgrwuVgKkAupHWymQuRbaLVyOwG8lQoBzgLmSBvutBWfLjy28BYfKEnwo74PJMeJZZy3Hp6fGoNsvYbpm1yUUHd4I8VEnI2Zp0jzEYVrr6HmPvzQznPZrpz2/hFGoo8aeOSUTM4plP+tG6j/xI6KVSg12oH0+iX12BjoHzurxy7uBHHbyG0qoJkkz0j7plhSP63D0KS0sY4bphhceP3AHy++qvFozztmnwDn/teHdCn2DxYFqjC3qNFmMvqU3aEtP+4emoWoy81Gie7VZ6j11HmqKCZByaNJgmNIBaQQmTAkOEotJmkSx+7DEn7OTPDYyDw1Bwn5H8HoU3jaEeRexg0KFepAU3GyWY3EJoRtk5yoVZ7juFrjvt4nRYurULj3k3z2rxEX3Nvv8AVKYXna3K3Pb6PR0mLZC32zxrtlYotapBYTWRIVTgr7QZ12M/UKpzUDih6DrN5Ix7VUWc1xwnxWEDvH3qs/jMBBMCD8ltH0OSCxGGBEEJ4ya6GUlVS6MUKpaYcEQIcEzx2X8xI5pPVw7mG0xzWiM0yOTC1zHlA+JwU3b6IF1MhOadadbFe1qAd+VVMztCZtYhXU8VzVtfCkdQgzTTADxiBzXJfwlcutgo0uEFyUVKFoOsreJZD1o9BWF1RkoHCO1RnEuI5PuPZXcSgXKp1cDddTEtBAKBzOkbOHn+VL/VdFB2KJ5Jopp2JJpqimhsmmGHNLaBEwAnGEat+Joy5Aqnggbglp5hNMBmNagQ4yR/U2zvPn5qWDwbnDuifBPsvwFuo1BsfRbIQUujDPI12MctzqlWb3ot+4CI8W6t8RITR2Igd/8A5lM6OEEjz381jMxykNPHRPA8bCwP4+illHxA5ruB4AdoQbMf4/0u6runTBW5WjZsxhpwC7jpH9LuXQpbnOM4QUM7ENguZdhs9h1aev2KR5viTxNbMgfMbKWaeyDaHwY901ZS8k6lQheB3v8AlSleJJt8s9lHq9IUeL370UHVUoSaiffvdF5bhu1N+ID+qJH+UwGRQXAv27p0nxt02QtAsQvCpeOiZYjL6jRJbbmDI1O0zCXPQsJXMe/wvBQLpgExrGw6lVvcn3w9T4bus13h80NwJKjO1sGeAOI7pMA6yfBJMZgSLt9F9KzKlTbTe0gBroI+Wh239Upr5XSrAdl3HDXXhIv8+qfcjoZGuT5jiMHJkW6e9EO2tw2N1s86yF9MAuAEzcaE8jyKzWJws6gyrxnXYZY45FceysEEIWtgt226bKJY5hRNKuD0Ksn8GWUWuGAGmdx9VyZwuTbhKPJXBy8aF6FA9ALwxMaq+TzVVAWCtlEhJ8kXMVDla9ypKIjPJXkrnKslMAYUcOQA7cgeAnrz09UxwuM4RJEjfmPFDZbh6g4Z/QQT1HQz/KJxWXO4gQYYSJA19Z0/Kq3H0Qe6+RtSzMgtdQljhe+51giYiD81q8p+LaVdoZXaKdQaPGh89vovmeIwzmvht7EgixHj/CdU6PEyf1OGh5wNU0c7ixJYoyRqsxc+TI7uztis9mYDhO4UcLnJ7MtdJaJudiNlncRmrnu4Wg3+arPJuQIQo0+S5qdCbgQf7m7g9QnDstLnsLrMNgd4uRZZPIKDjWE6DXwNost8cUx5bTiPC21lh1Od1tNGKCTsHxuTiR2JnmCR3fA8tUFjMG6kQHAXuINvVM24JwrGKvdtEi95kagJu6k1zeB4BHu6xRm2+TS+DFOn88lR2jQ4cRttpfyTDG4Use5vI20J4dtOiUYmmGvbULeMDRvUaEqm3cc5UjWZQ9zRLp4CLSRp4BFUR23FDiINvtPNZfA5u7EVRSAc0C7pA9NVoX4wUW2iTbz5/VL42v2JuZLKqRA77iXHaIAPRD/EOBb2fG0Q4G8RebcvBE4SpDOL6+KozXGDs+GAeLYifMdUsYtDbrfBi8fUFPvRMbbe/e6PyzGPr8LtGTz1jXyUK9APEESPp4wVThnupDgABaAYjqZ1PmnUYtUwzbXRqc3rsLWtgG4IBvojC+abXaQYhZT4exjTUcKg4TeJiD4HmmeIzan2nAHSPlO99JXOHbJX6GWaUO0oubuQYMTp7jzXzivhSf1R0jX5+7rd4vOeF3C1pdESZHnCzeY0wXOc3Rxm+0328/km6Q+NtGSxOHIsdEDUwo2Wrq0QRpb3/CUYvCFtxcfNMpNdGlOM+JCiXi0rkXC5U8jF/TRONJRDDyV6spt0U9xoeNFlNltFZ2R5ItjVaAm3GJxFbqZ3VTqaZ1jAQjm6p4uxJICe1VscQQRqEaaapd3bjUJxDUZOZokuEbg7xy980Q7COdRc5pvEt52Bt5pTg69So0TAadYGwT0YnhpgDUgeizybTGpMqy7KGuuSS6NzafBMaOXsDSGiLHQnWNdV7gK3A0k/qNgFN+LFNnE42sLXMnkl3Pg5xMZiWOo9rTknjAaBr3SQ5xPXugeZSzsSCHbg79Oi0Od121KnE0QIi4glBU6N45rSp8ck9gTlWdtpggzxuNxsTsAtJlzXcYe4xN46cllauB0O7TaNbaIk4uuQRx68mt/ClLbIdKSNjUxvHUltxp6JzSxMtbOv22WByvNDTaQ5pLhAGw8ZTChUxB7zZIMGzbDo3mFCSSKU2Nc5xIdUgC4sTa5/hLXgHa3KL+KJwuHNRzg53C4Hdt58F7XwD2vDQOKf3CYPnsuUh6FjsNex4T0JE+Kg+gJDuJxI3mY9SjMRRcw8LgWn0n12QlZ1tPERdFzdCqCLK2Ic8Q48QGjb8AjkN/Eq7BYYuiAQyRLuXhP16oHAl7nwwXF+QHjK12WOYGkOgOcL+Kk5Sb5GdR6F+OyYsAc3vg2i030QmKy57GhzhDSYFwb67HS30Rmb5g+m1oe2LyNwY5QuyrNHVXcJHdAuD18VzltdM5W1YiqsvpJ5f5UC0HceNo9/harO8nb2XHT7pbqBefLmsjh6jS/heT4CBPXwTSs5NMb4LCmQQ9oHnKb4zDM4Q8hvFIHMHy5pPQwrJHedHIn+EzxeJaafZjUxHQ80qTTtiN30Ls0wVOo5vZwx515dLDzKS5plb6JHGAZ0IMi2v0hPcTlJtUD9CJ4vQRCcUKHd78OHuU8JNumBukfMX4Js6LkzxToe4NHdBMeErlah97M4ArsOO8FUAiML+pKb5cJh7B79+/BTJVUovBYJ1UPLYlug5nkORRMLAK4VJF0zOX1C/sy0h2/KDvPJQzXJn0HAEghwsRvzCpGSJyQtI96qLmSreyPL0XvZHkfsmsWiplR7RZ1htaPmiMDmDmAyOMk22HmqywyRHysvBRJ5W8oCWTGUQk5pVLw46D9twPXcp9SyitXph5ewO1aw2EHqJ73uyUZdlfaEEnuzBj7Ld4SgaLbniaBZ2/mFnlNXwNtM5lXw4arS4u4SZ4RG/Xl4Kl2XPp2LSDMTrxeBH2TitmjabjBgEz5nVX5NmvGS03GvMJPM7pjbPZnXsg3tzEXncKXDaLeW/vktLm+S8XFUpm5uRz5xyWcJMTy3I/ConZyIW/IB+vJOspqua4A3YdCLgLO1a5a4RAkx1WuwVFsAi3PWHfypZIsO5BeaFo71g4DXnyCTUs3msxsHUAeKZ03tqvIJMaWUsNlrKDiBebhxAmDt5KXLO4XYdWptqiHt00O4535aLN53lvZBpBBJBJkR71Wn2kafRRzGiKlEzNr2vcAxbdVi37Es+a4aq8V+GnafstVlmEcHgvdJhIa1Mg8TXFp6W+iqrZpVAgwRIkizo/xdX8cZciSlJcGvx+LBdTi5YSegJEJliHA02uOvFb0KS5YxpY1xi4kTy2VlbMmcYYDp6EnlzSbHyxd3od0nEtg77HkvmfxFlxZXJ4i0AxIF2j72WyzDNS1wayDESCNbagykWKHEXE3Jmbzrr+EV9PY8VZLB4uhZgdfmTJOn8lMWV6dhIJm/2sszVy8HTfePX8KOEwppP4mx/cDYFNUGhWpG4qO42xEAX84Ua1cU6RkxxCw1+XJZh+KrOBBd3TEwYgaxK97RxgOJMbkzO67iPJyi2VPF9JXL01gP8BchZUyvEicIEIi8GfUlE25X9I3weALzc8PzPotPluT9k3iDuIE3tEJdk+X8IDqgvsNIHXqn1WoHs4GGDuklw+TE3fQNiaje1Do/bHobfUqeJLKw7N3PXcdZSjH4CqyqxnHPGCQYiAImfUJ1l2WcHe4i421Ai5SJuzqVCTM8gNJnG08Q3ERZJSLaenv8L6PiB3ToRuFgsZQAc4CCJtwz1sJ2CrFgTA3C+/h7/hUzeNekQEQ8WGoS/MSRcH8pkrYW6H2UOmpGgI8rclpsRigGNbvoFmfhrFzSu2SCfc6Ipz3vqtkQNvyo5MXwBT5G2c5Ow0g5rBxBzSerZ7wKYZe9pLWwAAIAgQLRYbKnMccOHhGsaflVZSTxSdAlcKdHb7Q3bVi3KyyWZUuGo4STJ6b+a0NatEudManms3iK/EXGXC5Mn3bZNDgK5FOMZcEukiLeadYbP6bgW0pcRraB6lK69IukgjrNlRh6jqIIY1kEzP55rTw0SkmP8jqu4zI3J6c0+zLFElgAkiZ6TosrTz0gQKRmLQbT+EwyjHg0+0eYE33Mk8tVOWNpcHbrds0uG/Te0rsZim0qdyZOlpOnLkkWLzsu4eyDS0XPFIPJC4/GGoQeESBBgkjX3sk2qIYpsDdI1m/nCiWDQwT1Gx69VPSQJurKeKcC2HDiaIBgab6oplGgf/TiOoOgNusBWGiOWvnH+F6115ABdv8A4UatVrNwJF76dEbAolsRbe0W0tZeFvgShHZgwWBJPMD1VJzQ7C/MpG0Wjim/QcaI2HjdQLIsD5/VLH5g7aB4Ic1nHUlduQ608vbGlWo0W4h1+6FrY1gsL+vnqgXKgldZRYIrsP8A+J/2/Ncl0rkQ+KHwBo/LMQ1jgXeR2B5oEKxzJCtj7J6niJrKGZl8NbcnktHk9EMBLtT8lmfh+lTpUwSRxOuSba7Jg7NA54Y1wJ6IzxX9TMG/0hrXf2j53Fh4bo2meFsakwg6DOATuoYLGB5mZlR8bXIdwxqvAsfO6w2Ma0Pdw/pkwRpCZ5/iBx8IJjeDqevPwSesROvly6LqKRRROt/MqjE6WueaJ4f8e9FHs7GRA6a/ymTGaKMLjatMANEt5R+EXg80qOrNaYE2Efkqvhlp1A+vvqvG4a0z62T+S1ySeP4NE7H0mCHHifuBc67nRQwmdcRPdLIuAL8QG2mqVU6ABEARz96b6K6nwtMAHxn5jZSuK6Q2x+xjj8wfU1lrD+0akAz3v4QlR0wSTfaFW14BIBubefX5LjWABBcCev8AP8pSiXwS8SI5Ko0ps4QNRGqrfjmReCek6IetmINwDPoE1odYpv0GUaQi0iPNWdmNQY5zb/KU1MwcTy+arfinmxNku4otLJ9j41QNC2N5sqKuMpi23S6Shy8lLZVaZe2NH5kAOFoPjMfJRoYurUcGMA4j7uTsloC4bQSIuCLGfFBMp4YpcI0WaZFVp0u04+KJL4MBo2i90gVlfGVHgB73OA0kyqmtnS/hf6Iyr0dji4r6iUr2VMYZ3LaY3g9Bf5Kz/SOi7XenCPV5agkGU4rtlErxTcI0LfKXfYD5rqWGqP0BN7QPx+VRY5MjLUQRW4c7eKofVbznwumpyctvVcymP7nAH0FyhcRjsJRH6n1T/Y3hHqVojpZ+/wDhlnro+gHtD/S75LlU/wCLWAw3DMjaXEnzsvVT9MvlEv1kvgi1qZCiI0Gnvx+qAoahN2D3+eRtqssXybdT0kCClOytwTDTqtfyOg36fwiwPZH1/K5uunn71CpvZi2B2LzGpVmZazkLHzPsISiwNuCWxy1Pp9l4x4G/h/B+xVbsU0AyQenvQpJTY0cX4Ln1DGvO51PnuoVHG0Cevrz080LUxzSNPS3qh6uOJ0EfNJZdYJv0GvdDtL+9vwuEAm8n35HRLn4xx3jwVDqhOpXWOtM/bHAqgTxOB6TPvwKpONbvtpFv8bpXK6F1jrTx9h9THyAAPwudmL9AY9780AFJBlFigvQQ7EuO5UA5QlehAokkeyvZXikxpOgJ8BP0XUc5JdnoXsomll1Q/tjxgfyr6eUH9zh5An5oqDJyzwXsXgr2E2ZgqLf1OJ8//wAq+liabT/y6cnwv9ymWJkXq4rpCanhnu0aT5E/PRMMNlNS/E0AEauIEdbSnOHwOLrWZScP+38qvGZS2mYxeKpsP9HFxv8A9rbj0VoaWUukZsmvr2LDgqTf1VRPJg4j6mR9F619PRlN9Q/3OMf7GqGLz7A0LU6dTEO2JhjfTf0QZ+Ma7weybToNFu60cXhLpv6K60iX3NfyZpaycuk/4H1KliuCABQp9IpjzJuleJrYSnetiQ924pg1D/uuFkc2xlZ0mq97724nSPqqcDhBUabEHaN/JPsxR6V/38E9+SXuv2NJU+LaDbUcPxH+qqZ/+IS3E/FWLqyA/gaNmANHhOvzS1mCEuMwWjTmd0TTYANCQd03krrj9hdl98/uB1Khkl8vJ3JJMz1V1RxF26WkHafqj8OwOMXlUY3DEWi+3OEm5sfbQufEmWydyuVvaPFonxC9XWAb0nwiBi3dEE0qYXnHvuMX2Ff6t3NRNd3MqmV6lGUYrpEi5eSuXQuCcuK8lcAToD6IqLFcortnFeSrW4Zx29SrW4LmU6xslLUY17BV6j2YJu8nz/CtZTY3YJvERerj6QtYwnS/gJV7ME8/t9Ua7FNGl1zMSXGGtLjyFz6BOsRKWrl6KqeWO3IHgJRNPLWDUk/IfJMsJkeMqG1MsHN8NjyPe+Suq5E2lfEYuiw8g7id6a/JXhpZPpGWet+Zf3/AvZRpt2b9VMYtosBJUX53llIx/wA7Eu8OBvq4ifRD1f8AxAeLYXC0KIB1ID3elh8ldaVL7mjO9S39qb/0NcLl+KrGKdF3pH1R1T4WNMcWMxVLDjk5wLvSZHoVgMw+McwqyHYipw8mHs2eHC2AlrMYDd151PI9Uyjij+Rd2R/g+h/67KqTiA6tinDZreBv+523ko/+fQw8OGwdClyc+ajvsJ8lg8JWaZBNx4iQoOxTjJEcDf3Rzsj5Ir7Udsb7ZoviL4vxdbuvrv4P6WHgb4Q2As/g64Nt5M76qulh+KpDzsDb5aqWIy4sgtM3SSyt8DKCXIaMOCOImPFeVaBsWuueeijhsTxTxANjS+p81bWrEAcIaZ1uZHmpWylIAxLwD3x3oiGix8XE/QL2hiqY/bBHmq8RX70kQbg/wicFg2GCTLReDGp+y5gI4ivJBkAgXtJ8L2RuGPE0QPPbqgc04STwCTYGAh8NjHMgDZCg2O3UYaXCA8fu89FB7nGZEG0Ge6UA/GWMmN4vconD4gOpw7l7ugEk0g3OvkvUuaH7AkLkaBYWFJcuWFnuokFMLlyUc5+iopGTe65cr4ujLnYzpMAFgFaFy5VPPfZY/QKIXi5AAPWeY1KoYuXKkRRlktMOqAOAI6iV9QyrDsazutaPAAc1y5bdJ7MOtfR81+Nsxq9o5va1OH+njdHpMLF1z9Fy5W1faF032gBKKYb+Y+i8XLAakFnQ+C7Cfoja9ly5cwnraY4DYajboUNgruIOkabLlyHo5BuY2qOi2mngFU6oZFz6rlyAxTij33eaY5UO55Lly59AiBYwa+Suy3Tz+y5cuO9nuH08/uicc0DhIAmNd9ly5A4ArC58FSN1y5E5B+EPcHvdcuXLj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QTEhUUExQWFRQXGBgaFxcYGBgXFxcXFxUWGBUXGhcYHCggGholHBQUITEhJSkrLi4uFx8zODMsNygtLisBCgoKDg0OGhAQGy8kHyQsLCwsLCwsLCwsLCwsLCwsLCwsLCwsLCwsLCwsLCwsLCwsLCwsLCwsLCwsLCwsLCwsLP/AABEIAMIBAwMBIgACEQEDEQH/xAAbAAACAwEBAQAAAAAAAAAAAAAEBQIDBgABB//EAD4QAAEDAgQDBgUDAwIEBwAAAAEAAhEDIQQFMUESUWETInGBkfAGobHB0TJC4VJi8RSSFSNyggcWM0OiwtL/xAAZAQADAQEBAAAAAAAAAAAAAAABAgMEAAX/xAApEQACAgEEAgEDBAMAAAAAAAAAAQIRAwQSITETQVEiMmEUcbHwgaHR/9oADAMBAAIRAxEAPwBS2ytYF7SMm4tsr2tWwQgLL1pVhYPyovYjwdyecdlCmZXBk6KLQQboUg8l9CxR9FLi6PBSZiuqdULyNKjZ6dUqx1MkEjXcc+o6ohmM6oXHYkASSg6KqTENXGAEiY5Tt0VNTEbzoqcwxLXm+vNV0GuqROizyb3UiiaUb9h1HMwbQT4CR6p/lnE+O7HU/YIDAYEDZarKcLv6KypIzSySbob4OjAATTD0kPhqaZ0WKa5A2WMYiGUJsQo02I2iIEqt7UQfLMnnNE0XWNtWnkBt5fSRyWA/8R8RNBj2wIqSOge0h7R/3MB819K+KHgsd0uPL+F8U+O8bxNp0hJMlx8BLR859FTJOocksULnwJsJgMVX/wDTa5w591o9SUdT+DsU7UNH/VUH2lJMPiqrI4XObHJ0fJNML8WYhn/ucX/UA7+VhUl7N7T9DGj8DVv3PpjwLz/9QmVH4PIsaojown6uCDw3x2799Np8CR+UwpfGdJxEhzRPetJjpCpeKr5Jryt1wEM+FmjWo4+AA+soin8O0h/UfEj7NCIwedYeo2RWY10fpdOvQkBe0cfxEAEaiZ0PQdUry4Ur5Dsyt1wW0qAb+mwG2wXrmGZJM+n0QuaVK3aHhpGeEcMOcQ5oPegA8LbHUgnlzTgtdVw0loFQNkReCLwJ6bdVFauF/b/s0T0k4wTchVXpMALnCwuXHT1K6nSa8SBxRvytI+qXYHNtW1AQwc9XGefkicae2dSeyqabC+HBsgmP3WInQCEr1slKtqOhpYSXMqAcdSbxhpgSYkAHVU5plJLIYQWtiTee8YFhtzKa/wDA2EFzqzhUBji7pbLdSbXB5IbEYqtREtaXue4NYBceIA2/Oy7LrJt/SDFpo7vkUu+COK7a8A6Atv8AJy5HMziuwcJYARrIMzvtzXijuyfJp/TS+EHlqtB0VAdZSY9euYSbnd5XPfo1LXVO8p4etxapWUig+lTuiK2EkWVFCyN7SV3oImqgixlL6ryNAVoqsIDEYYHSyFnbaEbq1TYH35oav2h/VbzTjEUi0JVXqyhSFbYEcNxEAmU9weGiEPl2GkytHgqACW0hGXZfgtJWjwdJBYSkneEprrsToKw1NHMaoUGIljU8UJJllFqniqkBetsJS3MsRAKeMd0iU5bYmX+LMx4Wxu6wHNYLNcQalLsuxotiJqtYTVdF7vLjr0AW6x2X9rLye9BgcxyWNx2XQCWDyAB+q87VajyTqL4R6GkwrHC2rbPn2MYWuIuI5oMhajH0WkRUkH+ru28YP2SPF4BzDO2xCEZ/I8oe0Al5Gqk16tbBsVCphyNFQmSbV6q+jjHt0cR4Ej6IIP2NlYG8iuoA8wnxJXYQRUdI5wbeadZd8d1aYALWOA8QfqsTdeh6R44v0GzcnP8AC1QBVpvZcklsE38UZltbCvjixBZwk8LAA0XPMg36r54HKYqHmleNMosskqPpOZ0qdI0xRf2jXhxHE/j4LiRbUm0TdGUnVBwxTeT/AFOaR6TaV8up4lzdCR4FMKfxFXDeE1C5pEFr+8IPileKxdxtn5vSJMtLjNzAud1yx2G+IXsaGta2B1fznZy5L4fwPuj8v+/5NTSrK3tAkIxsbqw4o8j6c9F6jml7JKDfSGFZ9jCHwOLjVCmu7kfkqIc25aY9fopPJG+yuyS7RqKGLad0cxY2niO8CE8wmOTqVgoavKGqPhe/6lu6rqVGkIMKYNi6gcOiUtoy7+0aK7G1dhqbBEYTDmAIU1JnZEkg3BUk8wdNL8JQI2TnB00yMzGWEpp3hKSAwVNO8NTsmEZYxqua1RaFdMBUJMqxD4CzGd4uAZnyuU5x1ZY/N8Y1p4nO5wBvGsrssvHibXYmOPkyfhFtLGl0R+mPVZ+vSIJ1id0W/MgQ00RB1IcHcIkaRzlROZVHNLXNaAdxK8LpnsQsQY/LQ67YB8SAfRLqWVvaIcWkHUXPpK0lQId7JTb3VDbebMVmmSRLmacklbWLbEWX0WrRSPMsqBkgKsMtdgljUvwzOGm14QdXDObcXCNxGGcwyNPeq9pVgddVoUvghKDi6YvZiOaua4FX4jBh3QoGph3NTJk2gnhXnAhm1yNVeyuCmASgrwuVgKkAupHWymQuRbaLVyOwG8lQoBzgLmSBvutBWfLjy28BYfKEnwo74PJMeJZZy3Hp6fGoNsvYbpm1yUUHd4I8VEnI2Zp0jzEYVrr6HmPvzQznPZrpz2/hFGoo8aeOSUTM4plP+tG6j/xI6KVSg12oH0+iX12BjoHzurxy7uBHHbyG0qoJkkz0j7plhSP63D0KS0sY4bphhceP3AHy++qvFozztmnwDn/teHdCn2DxYFqjC3qNFmMvqU3aEtP+4emoWoy81Gie7VZ6j11HmqKCZByaNJgmNIBaQQmTAkOEotJmkSx+7DEn7OTPDYyDw1Bwn5H8HoU3jaEeRexg0KFepAU3GyWY3EJoRtk5yoVZ7juFrjvt4nRYurULj3k3z2rxEX3Nvv8AVKYXna3K3Pb6PR0mLZC32zxrtlYotapBYTWRIVTgr7QZ12M/UKpzUDih6DrN5Ix7VUWc1xwnxWEDvH3qs/jMBBMCD8ltH0OSCxGGBEEJ4ya6GUlVS6MUKpaYcEQIcEzx2X8xI5pPVw7mG0xzWiM0yOTC1zHlA+JwU3b6IF1MhOadadbFe1qAd+VVMztCZtYhXU8VzVtfCkdQgzTTADxiBzXJfwlcutgo0uEFyUVKFoOsreJZD1o9BWF1RkoHCO1RnEuI5PuPZXcSgXKp1cDddTEtBAKBzOkbOHn+VL/VdFB2KJ5Jopp2JJpqimhsmmGHNLaBEwAnGEat+Joy5Aqnggbglp5hNMBmNagQ4yR/U2zvPn5qWDwbnDuifBPsvwFuo1BsfRbIQUujDPI12MctzqlWb3ot+4CI8W6t8RITR2Igd/8A5lM6OEEjz381jMxykNPHRPA8bCwP4+illHxA5ruB4AdoQbMf4/0u6runTBW5WjZsxhpwC7jpH9LuXQpbnOM4QUM7ENguZdhs9h1aev2KR5viTxNbMgfMbKWaeyDaHwY901ZS8k6lQheB3v8AlSleJJt8s9lHq9IUeL370UHVUoSaiffvdF5bhu1N+ID+qJH+UwGRQXAv27p0nxt02QtAsQvCpeOiZYjL6jRJbbmDI1O0zCXPQsJXMe/wvBQLpgExrGw6lVvcn3w9T4bus13h80NwJKjO1sGeAOI7pMA6yfBJMZgSLt9F9KzKlTbTe0gBroI+Wh239Upr5XSrAdl3HDXXhIv8+qfcjoZGuT5jiMHJkW6e9EO2tw2N1s86yF9MAuAEzcaE8jyKzWJws6gyrxnXYZY45FceysEEIWtgt226bKJY5hRNKuD0Ksn8GWUWuGAGmdx9VyZwuTbhKPJXBy8aF6FA9ALwxMaq+TzVVAWCtlEhJ8kXMVDla9ypKIjPJXkrnKslMAYUcOQA7cgeAnrz09UxwuM4RJEjfmPFDZbh6g4Z/QQT1HQz/KJxWXO4gQYYSJA19Z0/Kq3H0Qe6+RtSzMgtdQljhe+51giYiD81q8p+LaVdoZXaKdQaPGh89vovmeIwzmvht7EgixHj/CdU6PEyf1OGh5wNU0c7ixJYoyRqsxc+TI7uztis9mYDhO4UcLnJ7MtdJaJudiNlncRmrnu4Wg3+arPJuQIQo0+S5qdCbgQf7m7g9QnDstLnsLrMNgd4uRZZPIKDjWE6DXwNost8cUx5bTiPC21lh1Od1tNGKCTsHxuTiR2JnmCR3fA8tUFjMG6kQHAXuINvVM24JwrGKvdtEi95kagJu6k1zeB4BHu6xRm2+TS+DFOn88lR2jQ4cRttpfyTDG4Use5vI20J4dtOiUYmmGvbULeMDRvUaEqm3cc5UjWZQ9zRLp4CLSRp4BFUR23FDiINvtPNZfA5u7EVRSAc0C7pA9NVoX4wUW2iTbz5/VL42v2JuZLKqRA77iXHaIAPRD/EOBb2fG0Q4G8RebcvBE4SpDOL6+KozXGDs+GAeLYifMdUsYtDbrfBi8fUFPvRMbbe/e6PyzGPr8LtGTz1jXyUK9APEESPp4wVThnupDgABaAYjqZ1PmnUYtUwzbXRqc3rsLWtgG4IBvojC+abXaQYhZT4exjTUcKg4TeJiD4HmmeIzan2nAHSPlO99JXOHbJX6GWaUO0oubuQYMTp7jzXzivhSf1R0jX5+7rd4vOeF3C1pdESZHnCzeY0wXOc3Rxm+0328/km6Q+NtGSxOHIsdEDUwo2Wrq0QRpb3/CUYvCFtxcfNMpNdGlOM+JCiXi0rkXC5U8jF/TRONJRDDyV6spt0U9xoeNFlNltFZ2R5ItjVaAm3GJxFbqZ3VTqaZ1jAQjm6p4uxJICe1VscQQRqEaaapd3bjUJxDUZOZokuEbg7xy980Q7COdRc5pvEt52Bt5pTg69So0TAadYGwT0YnhpgDUgeizybTGpMqy7KGuuSS6NzafBMaOXsDSGiLHQnWNdV7gK3A0k/qNgFN+LFNnE42sLXMnkl3Pg5xMZiWOo9rTknjAaBr3SQ5xPXugeZSzsSCHbg79Oi0Od121KnE0QIi4glBU6N45rSp8ck9gTlWdtpggzxuNxsTsAtJlzXcYe4xN46cllauB0O7TaNbaIk4uuQRx68mt/ClLbIdKSNjUxvHUltxp6JzSxMtbOv22WByvNDTaQ5pLhAGw8ZTChUxB7zZIMGzbDo3mFCSSKU2Nc5xIdUgC4sTa5/hLXgHa3KL+KJwuHNRzg53C4Hdt58F7XwD2vDQOKf3CYPnsuUh6FjsNex4T0JE+Kg+gJDuJxI3mY9SjMRRcw8LgWn0n12QlZ1tPERdFzdCqCLK2Ic8Q48QGjb8AjkN/Eq7BYYuiAQyRLuXhP16oHAl7nwwXF+QHjK12WOYGkOgOcL+Kk5Sb5GdR6F+OyYsAc3vg2i030QmKy57GhzhDSYFwb67HS30Rmb5g+m1oe2LyNwY5QuyrNHVXcJHdAuD18VzltdM5W1YiqsvpJ5f5UC0HceNo9/harO8nb2XHT7pbqBefLmsjh6jS/heT4CBPXwTSs5NMb4LCmQQ9oHnKb4zDM4Q8hvFIHMHy5pPQwrJHedHIn+EzxeJaafZjUxHQ80qTTtiN30Ls0wVOo5vZwx515dLDzKS5plb6JHGAZ0IMi2v0hPcTlJtUD9CJ4vQRCcUKHd78OHuU8JNumBukfMX4Js6LkzxToe4NHdBMeErlah97M4ArsOO8FUAiML+pKb5cJh7B79+/BTJVUovBYJ1UPLYlug5nkORRMLAK4VJF0zOX1C/sy0h2/KDvPJQzXJn0HAEghwsRvzCpGSJyQtI96qLmSreyPL0XvZHkfsmsWiplR7RZ1htaPmiMDmDmAyOMk22HmqywyRHysvBRJ5W8oCWTGUQk5pVLw46D9twPXcp9SyitXph5ewO1aw2EHqJ73uyUZdlfaEEnuzBj7Ld4SgaLbniaBZ2/mFnlNXwNtM5lXw4arS4u4SZ4RG/Xl4Kl2XPp2LSDMTrxeBH2TitmjabjBgEz5nVX5NmvGS03GvMJPM7pjbPZnXsg3tzEXncKXDaLeW/vktLm+S8XFUpm5uRz5xyWcJMTy3I/ConZyIW/IB+vJOspqua4A3YdCLgLO1a5a4RAkx1WuwVFsAi3PWHfypZIsO5BeaFo71g4DXnyCTUs3msxsHUAeKZ03tqvIJMaWUsNlrKDiBebhxAmDt5KXLO4XYdWptqiHt00O4535aLN53lvZBpBBJBJkR71Wn2kafRRzGiKlEzNr2vcAxbdVi37Es+a4aq8V+GnafstVlmEcHgvdJhIa1Mg8TXFp6W+iqrZpVAgwRIkizo/xdX8cZciSlJcGvx+LBdTi5YSegJEJliHA02uOvFb0KS5YxpY1xi4kTy2VlbMmcYYDp6EnlzSbHyxd3od0nEtg77HkvmfxFlxZXJ4i0AxIF2j72WyzDNS1wayDESCNbagykWKHEXE3Jmbzrr+EV9PY8VZLB4uhZgdfmTJOn8lMWV6dhIJm/2sszVy8HTfePX8KOEwppP4mx/cDYFNUGhWpG4qO42xEAX84Ua1cU6RkxxCw1+XJZh+KrOBBd3TEwYgaxK97RxgOJMbkzO67iPJyi2VPF9JXL01gP8BchZUyvEicIEIi8GfUlE25X9I3weALzc8PzPotPluT9k3iDuIE3tEJdk+X8IDqgvsNIHXqn1WoHs4GGDuklw+TE3fQNiaje1Do/bHobfUqeJLKw7N3PXcdZSjH4CqyqxnHPGCQYiAImfUJ1l2WcHe4i421Ai5SJuzqVCTM8gNJnG08Q3ERZJSLaenv8L6PiB3ToRuFgsZQAc4CCJtwz1sJ2CrFgTA3C+/h7/hUzeNekQEQ8WGoS/MSRcH8pkrYW6H2UOmpGgI8rclpsRigGNbvoFmfhrFzSu2SCfc6Ipz3vqtkQNvyo5MXwBT5G2c5Ow0g5rBxBzSerZ7wKYZe9pLWwAAIAgQLRYbKnMccOHhGsaflVZSTxSdAlcKdHb7Q3bVi3KyyWZUuGo4STJ6b+a0NatEudManms3iK/EXGXC5Mn3bZNDgK5FOMZcEukiLeadYbP6bgW0pcRraB6lK69IukgjrNlRh6jqIIY1kEzP55rTw0SkmP8jqu4zI3J6c0+zLFElgAkiZ6TosrTz0gQKRmLQbT+EwyjHg0+0eYE33Mk8tVOWNpcHbrds0uG/Te0rsZim0qdyZOlpOnLkkWLzsu4eyDS0XPFIPJC4/GGoQeESBBgkjX3sk2qIYpsDdI1m/nCiWDQwT1Gx69VPSQJurKeKcC2HDiaIBgab6oplGgf/TiOoOgNusBWGiOWvnH+F6115ABdv8A4UatVrNwJF76dEbAolsRbe0W0tZeFvgShHZgwWBJPMD1VJzQ7C/MpG0Wjim/QcaI2HjdQLIsD5/VLH5g7aB4Ic1nHUlduQ608vbGlWo0W4h1+6FrY1gsL+vnqgXKgldZRYIrsP8A+J/2/Ncl0rkQ+KHwBo/LMQ1jgXeR2B5oEKxzJCtj7J6niJrKGZl8NbcnktHk9EMBLtT8lmfh+lTpUwSRxOuSba7Jg7NA54Y1wJ6IzxX9TMG/0hrXf2j53Fh4bo2meFsakwg6DOATuoYLGB5mZlR8bXIdwxqvAsfO6w2Ma0Pdw/pkwRpCZ5/iBx8IJjeDqevPwSesROvly6LqKRRROt/MqjE6WueaJ4f8e9FHs7GRA6a/ymTGaKMLjatMANEt5R+EXg80qOrNaYE2Efkqvhlp1A+vvqvG4a0z62T+S1ySeP4NE7H0mCHHifuBc67nRQwmdcRPdLIuAL8QG2mqVU6ABEARz96b6K6nwtMAHxn5jZSuK6Q2x+xjj8wfU1lrD+0akAz3v4QlR0wSTfaFW14BIBubefX5LjWABBcCev8AP8pSiXwS8SI5Ko0ps4QNRGqrfjmReCek6IetmINwDPoE1odYpv0GUaQi0iPNWdmNQY5zb/KU1MwcTy+arfinmxNku4otLJ9j41QNC2N5sqKuMpi23S6Shy8lLZVaZe2NH5kAOFoPjMfJRoYurUcGMA4j7uTsloC4bQSIuCLGfFBMp4YpcI0WaZFVp0u04+KJL4MBo2i90gVlfGVHgB73OA0kyqmtnS/hf6Iyr0dji4r6iUr2VMYZ3LaY3g9Bf5Kz/SOi7XenCPV5agkGU4rtlErxTcI0LfKXfYD5rqWGqP0BN7QPx+VRY5MjLUQRW4c7eKofVbznwumpyctvVcymP7nAH0FyhcRjsJRH6n1T/Y3hHqVojpZ+/wDhlnro+gHtD/S75LlU/wCLWAw3DMjaXEnzsvVT9MvlEv1kvgi1qZCiI0Gnvx+qAoahN2D3+eRtqssXybdT0kCClOytwTDTqtfyOg36fwiwPZH1/K5uunn71CpvZi2B2LzGpVmZazkLHzPsISiwNuCWxy1Pp9l4x4G/h/B+xVbsU0AyQenvQpJTY0cX4Ln1DGvO51PnuoVHG0Cevrz080LUxzSNPS3qh6uOJ0EfNJZdYJv0GvdDtL+9vwuEAm8n35HRLn4xx3jwVDqhOpXWOtM/bHAqgTxOB6TPvwKpONbvtpFv8bpXK6F1jrTx9h9THyAAPwudmL9AY9780AFJBlFigvQQ7EuO5UA5QlehAokkeyvZXikxpOgJ8BP0XUc5JdnoXsomll1Q/tjxgfyr6eUH9zh5An5oqDJyzwXsXgr2E2ZgqLf1OJ8//wAq+liabT/y6cnwv9ymWJkXq4rpCanhnu0aT5E/PRMMNlNS/E0AEauIEdbSnOHwOLrWZScP+38qvGZS2mYxeKpsP9HFxv8A9rbj0VoaWUukZsmvr2LDgqTf1VRPJg4j6mR9F619PRlN9Q/3OMf7GqGLz7A0LU6dTEO2JhjfTf0QZ+Ma7weybToNFu60cXhLpv6K60iX3NfyZpaycuk/4H1KliuCABQp9IpjzJuleJrYSnetiQ924pg1D/uuFkc2xlZ0mq97724nSPqqcDhBUabEHaN/JPsxR6V/38E9+SXuv2NJU+LaDbUcPxH+qqZ/+IS3E/FWLqyA/gaNmANHhOvzS1mCEuMwWjTmd0TTYANCQd03krrj9hdl98/uB1Khkl8vJ3JJMz1V1RxF26WkHafqj8OwOMXlUY3DEWi+3OEm5sfbQufEmWydyuVvaPFonxC9XWAb0nwiBi3dEE0qYXnHvuMX2Ff6t3NRNd3MqmV6lGUYrpEi5eSuXQuCcuK8lcAToD6IqLFcortnFeSrW4Zx29SrW4LmU6xslLUY17BV6j2YJu8nz/CtZTY3YJvERerj6QtYwnS/gJV7ME8/t9Ua7FNGl1zMSXGGtLjyFz6BOsRKWrl6KqeWO3IHgJRNPLWDUk/IfJMsJkeMqG1MsHN8NjyPe+Suq5E2lfEYuiw8g7id6a/JXhpZPpGWet+Zf3/AvZRpt2b9VMYtosBJUX53llIx/wA7Eu8OBvq4ifRD1f8AxAeLYXC0KIB1ID3elh8ldaVL7mjO9S39qb/0NcLl+KrGKdF3pH1R1T4WNMcWMxVLDjk5wLvSZHoVgMw+McwqyHYipw8mHs2eHC2AlrMYDd151PI9Uyjij+Rd2R/g+h/67KqTiA6tinDZreBv+523ko/+fQw8OGwdClyc+ajvsJ8lg8JWaZBNx4iQoOxTjJEcDf3Rzsj5Ir7Udsb7ZoviL4vxdbuvrv4P6WHgb4Q2As/g64Nt5M76qulh+KpDzsDb5aqWIy4sgtM3SSyt8DKCXIaMOCOImPFeVaBsWuueeijhsTxTxANjS+p81bWrEAcIaZ1uZHmpWylIAxLwD3x3oiGix8XE/QL2hiqY/bBHmq8RX70kQbg/wicFg2GCTLReDGp+y5gI4ivJBkAgXtJ8L2RuGPE0QPPbqgc04STwCTYGAh8NjHMgDZCg2O3UYaXCA8fu89FB7nGZEG0Ge6UA/GWMmN4vconD4gOpw7l7ugEk0g3OvkvUuaH7AkLkaBYWFJcuWFnuokFMLlyUc5+iopGTe65cr4ujLnYzpMAFgFaFy5VPPfZY/QKIXi5AAPWeY1KoYuXKkRRlktMOqAOAI6iV9QyrDsazutaPAAc1y5bdJ7MOtfR81+Nsxq9o5va1OH+njdHpMLF1z9Fy5W1faF032gBKKYb+Y+i8XLAakFnQ+C7Cfoja9ly5cwnraY4DYajboUNgruIOkabLlyHo5BuY2qOi2mngFU6oZFz6rlyAxTij33eaY5UO55Lly59AiBYwa+Suy3Tz+y5cuO9nuH08/uicc0DhIAmNd9ly5A4ArC58FSN1y5E5B+EPcHvdcuXLj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TEhUUExQWFRQXGBgaFxcYGBgXFxcXFxUWGBUXGhcYHCggGholHBQUITEhJSkrLi4uFx8zODMsNygtLisBCgoKDg0OGhAQGy8kHyQsLCwsLCwsLCwsLCwsLCwsLCwsLCwsLCwsLCwsLCwsLCwsLCwsLCwsLCwsLCwsLCwsLP/AABEIAMIBAwMBIgACEQEDEQH/xAAbAAACAwEBAQAAAAAAAAAAAAAEBQIDBgABB//EAD4QAAEDAgQDBgUDAwIEBwAAAAEAAhEDIQQFMUESUWETInGBkfAGobHB0TJC4VJi8RSSFSNyggcWM0OiwtL/xAAZAQADAQEBAAAAAAAAAAAAAAABAgMEAAX/xAApEQACAgEEAgEDBAMAAAAAAAAAAQIRAwQSITETQVEiMmEUcbHwgaHR/9oADAMBAAIRAxEAPwBS2ytYF7SMm4tsr2tWwQgLL1pVhYPyovYjwdyecdlCmZXBk6KLQQboUg8l9CxR9FLi6PBSZiuqdULyNKjZ6dUqx1MkEjXcc+o6ohmM6oXHYkASSg6KqTENXGAEiY5Tt0VNTEbzoqcwxLXm+vNV0GuqROizyb3UiiaUb9h1HMwbQT4CR6p/lnE+O7HU/YIDAYEDZarKcLv6KypIzSySbob4OjAATTD0kPhqaZ0WKa5A2WMYiGUJsQo02I2iIEqt7UQfLMnnNE0XWNtWnkBt5fSRyWA/8R8RNBj2wIqSOge0h7R/3MB819K+KHgsd0uPL+F8U+O8bxNp0hJMlx8BLR859FTJOocksULnwJsJgMVX/wDTa5w591o9SUdT+DsU7UNH/VUH2lJMPiqrI4XObHJ0fJNML8WYhn/ucX/UA7+VhUl7N7T9DGj8DVv3PpjwLz/9QmVH4PIsaojown6uCDw3x2799Np8CR+UwpfGdJxEhzRPetJjpCpeKr5Jryt1wEM+FmjWo4+AA+soin8O0h/UfEj7NCIwedYeo2RWY10fpdOvQkBe0cfxEAEaiZ0PQdUry4Ur5Dsyt1wW0qAb+mwG2wXrmGZJM+n0QuaVK3aHhpGeEcMOcQ5oPegA8LbHUgnlzTgtdVw0loFQNkReCLwJ6bdVFauF/b/s0T0k4wTchVXpMALnCwuXHT1K6nSa8SBxRvytI+qXYHNtW1AQwc9XGefkicae2dSeyqabC+HBsgmP3WInQCEr1slKtqOhpYSXMqAcdSbxhpgSYkAHVU5plJLIYQWtiTee8YFhtzKa/wDA2EFzqzhUBji7pbLdSbXB5IbEYqtREtaXue4NYBceIA2/Oy7LrJt/SDFpo7vkUu+COK7a8A6Atv8AJy5HMziuwcJYARrIMzvtzXijuyfJp/TS+EHlqtB0VAdZSY9euYSbnd5XPfo1LXVO8p4etxapWUig+lTuiK2EkWVFCyN7SV3oImqgixlL6ryNAVoqsIDEYYHSyFnbaEbq1TYH35oav2h/VbzTjEUi0JVXqyhSFbYEcNxEAmU9weGiEPl2GkytHgqACW0hGXZfgtJWjwdJBYSkneEprrsToKw1NHMaoUGIljU8UJJllFqniqkBetsJS3MsRAKeMd0iU5bYmX+LMx4Wxu6wHNYLNcQalLsuxotiJqtYTVdF7vLjr0AW6x2X9rLye9BgcxyWNx2XQCWDyAB+q87VajyTqL4R6GkwrHC2rbPn2MYWuIuI5oMhajH0WkRUkH+ru28YP2SPF4BzDO2xCEZ/I8oe0Al5Gqk16tbBsVCphyNFQmSbV6q+jjHt0cR4Ej6IIP2NlYG8iuoA8wnxJXYQRUdI5wbeadZd8d1aYALWOA8QfqsTdeh6R44v0GzcnP8AC1QBVpvZcklsE38UZltbCvjixBZwk8LAA0XPMg36r54HKYqHmleNMosskqPpOZ0qdI0xRf2jXhxHE/j4LiRbUm0TdGUnVBwxTeT/AFOaR6TaV8up4lzdCR4FMKfxFXDeE1C5pEFr+8IPileKxdxtn5vSJMtLjNzAud1yx2G+IXsaGta2B1fznZy5L4fwPuj8v+/5NTSrK3tAkIxsbqw4o8j6c9F6jml7JKDfSGFZ9jCHwOLjVCmu7kfkqIc25aY9fopPJG+yuyS7RqKGLad0cxY2niO8CE8wmOTqVgoavKGqPhe/6lu6rqVGkIMKYNi6gcOiUtoy7+0aK7G1dhqbBEYTDmAIU1JnZEkg3BUk8wdNL8JQI2TnB00yMzGWEpp3hKSAwVNO8NTsmEZYxqua1RaFdMBUJMqxD4CzGd4uAZnyuU5x1ZY/N8Y1p4nO5wBvGsrssvHibXYmOPkyfhFtLGl0R+mPVZ+vSIJ1id0W/MgQ00RB1IcHcIkaRzlROZVHNLXNaAdxK8LpnsQsQY/LQ67YB8SAfRLqWVvaIcWkHUXPpK0lQId7JTb3VDbebMVmmSRLmacklbWLbEWX0WrRSPMsqBkgKsMtdgljUvwzOGm14QdXDObcXCNxGGcwyNPeq9pVgddVoUvghKDi6YvZiOaua4FX4jBh3QoGph3NTJk2gnhXnAhm1yNVeyuCmASgrwuVgKkAupHWymQuRbaLVyOwG8lQoBzgLmSBvutBWfLjy28BYfKEnwo74PJMeJZZy3Hp6fGoNsvYbpm1yUUHd4I8VEnI2Zp0jzEYVrr6HmPvzQznPZrpz2/hFGoo8aeOSUTM4plP+tG6j/xI6KVSg12oH0+iX12BjoHzurxy7uBHHbyG0qoJkkz0j7plhSP63D0KS0sY4bphhceP3AHy++qvFozztmnwDn/teHdCn2DxYFqjC3qNFmMvqU3aEtP+4emoWoy81Gie7VZ6j11HmqKCZByaNJgmNIBaQQmTAkOEotJmkSx+7DEn7OTPDYyDw1Bwn5H8HoU3jaEeRexg0KFepAU3GyWY3EJoRtk5yoVZ7juFrjvt4nRYurULj3k3z2rxEX3Nvv8AVKYXna3K3Pb6PR0mLZC32zxrtlYotapBYTWRIVTgr7QZ12M/UKpzUDih6DrN5Ix7VUWc1xwnxWEDvH3qs/jMBBMCD8ltH0OSCxGGBEEJ4ya6GUlVS6MUKpaYcEQIcEzx2X8xI5pPVw7mG0xzWiM0yOTC1zHlA+JwU3b6IF1MhOadadbFe1qAd+VVMztCZtYhXU8VzVtfCkdQgzTTADxiBzXJfwlcutgo0uEFyUVKFoOsreJZD1o9BWF1RkoHCO1RnEuI5PuPZXcSgXKp1cDddTEtBAKBzOkbOHn+VL/VdFB2KJ5Jopp2JJpqimhsmmGHNLaBEwAnGEat+Joy5Aqnggbglp5hNMBmNagQ4yR/U2zvPn5qWDwbnDuifBPsvwFuo1BsfRbIQUujDPI12MctzqlWb3ot+4CI8W6t8RITR2Igd/8A5lM6OEEjz381jMxykNPHRPA8bCwP4+illHxA5ruB4AdoQbMf4/0u6runTBW5WjZsxhpwC7jpH9LuXQpbnOM4QUM7ENguZdhs9h1aev2KR5viTxNbMgfMbKWaeyDaHwY901ZS8k6lQheB3v8AlSleJJt8s9lHq9IUeL370UHVUoSaiffvdF5bhu1N+ID+qJH+UwGRQXAv27p0nxt02QtAsQvCpeOiZYjL6jRJbbmDI1O0zCXPQsJXMe/wvBQLpgExrGw6lVvcn3w9T4bus13h80NwJKjO1sGeAOI7pMA6yfBJMZgSLt9F9KzKlTbTe0gBroI+Wh239Upr5XSrAdl3HDXXhIv8+qfcjoZGuT5jiMHJkW6e9EO2tw2N1s86yF9MAuAEzcaE8jyKzWJws6gyrxnXYZY45FceysEEIWtgt226bKJY5hRNKuD0Ksn8GWUWuGAGmdx9VyZwuTbhKPJXBy8aF6FA9ALwxMaq+TzVVAWCtlEhJ8kXMVDla9ypKIjPJXkrnKslMAYUcOQA7cgeAnrz09UxwuM4RJEjfmPFDZbh6g4Z/QQT1HQz/KJxWXO4gQYYSJA19Z0/Kq3H0Qe6+RtSzMgtdQljhe+51giYiD81q8p+LaVdoZXaKdQaPGh89vovmeIwzmvht7EgixHj/CdU6PEyf1OGh5wNU0c7ixJYoyRqsxc+TI7uztis9mYDhO4UcLnJ7MtdJaJudiNlncRmrnu4Wg3+arPJuQIQo0+S5qdCbgQf7m7g9QnDstLnsLrMNgd4uRZZPIKDjWE6DXwNost8cUx5bTiPC21lh1Od1tNGKCTsHxuTiR2JnmCR3fA8tUFjMG6kQHAXuINvVM24JwrGKvdtEi95kagJu6k1zeB4BHu6xRm2+TS+DFOn88lR2jQ4cRttpfyTDG4Use5vI20J4dtOiUYmmGvbULeMDRvUaEqm3cc5UjWZQ9zRLp4CLSRp4BFUR23FDiINvtPNZfA5u7EVRSAc0C7pA9NVoX4wUW2iTbz5/VL42v2JuZLKqRA77iXHaIAPRD/EOBb2fG0Q4G8RebcvBE4SpDOL6+KozXGDs+GAeLYifMdUsYtDbrfBi8fUFPvRMbbe/e6PyzGPr8LtGTz1jXyUK9APEESPp4wVThnupDgABaAYjqZ1PmnUYtUwzbXRqc3rsLWtgG4IBvojC+abXaQYhZT4exjTUcKg4TeJiD4HmmeIzan2nAHSPlO99JXOHbJX6GWaUO0oubuQYMTp7jzXzivhSf1R0jX5+7rd4vOeF3C1pdESZHnCzeY0wXOc3Rxm+0328/km6Q+NtGSxOHIsdEDUwo2Wrq0QRpb3/CUYvCFtxcfNMpNdGlOM+JCiXi0rkXC5U8jF/TRONJRDDyV6spt0U9xoeNFlNltFZ2R5ItjVaAm3GJxFbqZ3VTqaZ1jAQjm6p4uxJICe1VscQQRqEaaapd3bjUJxDUZOZokuEbg7xy980Q7COdRc5pvEt52Bt5pTg69So0TAadYGwT0YnhpgDUgeizybTGpMqy7KGuuSS6NzafBMaOXsDSGiLHQnWNdV7gK3A0k/qNgFN+LFNnE42sLXMnkl3Pg5xMZiWOo9rTknjAaBr3SQ5xPXugeZSzsSCHbg79Oi0Od121KnE0QIi4glBU6N45rSp8ck9gTlWdtpggzxuNxsTsAtJlzXcYe4xN46cllauB0O7TaNbaIk4uuQRx68mt/ClLbIdKSNjUxvHUltxp6JzSxMtbOv22WByvNDTaQ5pLhAGw8ZTChUxB7zZIMGzbDo3mFCSSKU2Nc5xIdUgC4sTa5/hLXgHa3KL+KJwuHNRzg53C4Hdt58F7XwD2vDQOKf3CYPnsuUh6FjsNex4T0JE+Kg+gJDuJxI3mY9SjMRRcw8LgWn0n12QlZ1tPERdFzdCqCLK2Ic8Q48QGjb8AjkN/Eq7BYYuiAQyRLuXhP16oHAl7nwwXF+QHjK12WOYGkOgOcL+Kk5Sb5GdR6F+OyYsAc3vg2i030QmKy57GhzhDSYFwb67HS30Rmb5g+m1oe2LyNwY5QuyrNHVXcJHdAuD18VzltdM5W1YiqsvpJ5f5UC0HceNo9/harO8nb2XHT7pbqBefLmsjh6jS/heT4CBPXwTSs5NMb4LCmQQ9oHnKb4zDM4Q8hvFIHMHy5pPQwrJHedHIn+EzxeJaafZjUxHQ80qTTtiN30Ls0wVOo5vZwx515dLDzKS5plb6JHGAZ0IMi2v0hPcTlJtUD9CJ4vQRCcUKHd78OHuU8JNumBukfMX4Js6LkzxToe4NHdBMeErlah97M4ArsOO8FUAiML+pKb5cJh7B79+/BTJVUovBYJ1UPLYlug5nkORRMLAK4VJF0zOX1C/sy0h2/KDvPJQzXJn0HAEghwsRvzCpGSJyQtI96qLmSreyPL0XvZHkfsmsWiplR7RZ1htaPmiMDmDmAyOMk22HmqywyRHysvBRJ5W8oCWTGUQk5pVLw46D9twPXcp9SyitXph5ewO1aw2EHqJ73uyUZdlfaEEnuzBj7Ld4SgaLbniaBZ2/mFnlNXwNtM5lXw4arS4u4SZ4RG/Xl4Kl2XPp2LSDMTrxeBH2TitmjabjBgEz5nVX5NmvGS03GvMJPM7pjbPZnXsg3tzEXncKXDaLeW/vktLm+S8XFUpm5uRz5xyWcJMTy3I/ConZyIW/IB+vJOspqua4A3YdCLgLO1a5a4RAkx1WuwVFsAi3PWHfypZIsO5BeaFo71g4DXnyCTUs3msxsHUAeKZ03tqvIJMaWUsNlrKDiBebhxAmDt5KXLO4XYdWptqiHt00O4535aLN53lvZBpBBJBJkR71Wn2kafRRzGiKlEzNr2vcAxbdVi37Es+a4aq8V+GnafstVlmEcHgvdJhIa1Mg8TXFp6W+iqrZpVAgwRIkizo/xdX8cZciSlJcGvx+LBdTi5YSegJEJliHA02uOvFb0KS5YxpY1xi4kTy2VlbMmcYYDp6EnlzSbHyxd3od0nEtg77HkvmfxFlxZXJ4i0AxIF2j72WyzDNS1wayDESCNbagykWKHEXE3Jmbzrr+EV9PY8VZLB4uhZgdfmTJOn8lMWV6dhIJm/2sszVy8HTfePX8KOEwppP4mx/cDYFNUGhWpG4qO42xEAX84Ua1cU6RkxxCw1+XJZh+KrOBBd3TEwYgaxK97RxgOJMbkzO67iPJyi2VPF9JXL01gP8BchZUyvEicIEIi8GfUlE25X9I3weALzc8PzPotPluT9k3iDuIE3tEJdk+X8IDqgvsNIHXqn1WoHs4GGDuklw+TE3fQNiaje1Do/bHobfUqeJLKw7N3PXcdZSjH4CqyqxnHPGCQYiAImfUJ1l2WcHe4i421Ai5SJuzqVCTM8gNJnG08Q3ERZJSLaenv8L6PiB3ToRuFgsZQAc4CCJtwz1sJ2CrFgTA3C+/h7/hUzeNekQEQ8WGoS/MSRcH8pkrYW6H2UOmpGgI8rclpsRigGNbvoFmfhrFzSu2SCfc6Ipz3vqtkQNvyo5MXwBT5G2c5Ow0g5rBxBzSerZ7wKYZe9pLWwAAIAgQLRYbKnMccOHhGsaflVZSTxSdAlcKdHb7Q3bVi3KyyWZUuGo4STJ6b+a0NatEudManms3iK/EXGXC5Mn3bZNDgK5FOMZcEukiLeadYbP6bgW0pcRraB6lK69IukgjrNlRh6jqIIY1kEzP55rTw0SkmP8jqu4zI3J6c0+zLFElgAkiZ6TosrTz0gQKRmLQbT+EwyjHg0+0eYE33Mk8tVOWNpcHbrds0uG/Te0rsZim0qdyZOlpOnLkkWLzsu4eyDS0XPFIPJC4/GGoQeESBBgkjX3sk2qIYpsDdI1m/nCiWDQwT1Gx69VPSQJurKeKcC2HDiaIBgab6oplGgf/TiOoOgNusBWGiOWvnH+F6115ABdv8A4UatVrNwJF76dEbAolsRbe0W0tZeFvgShHZgwWBJPMD1VJzQ7C/MpG0Wjim/QcaI2HjdQLIsD5/VLH5g7aB4Ic1nHUlduQ608vbGlWo0W4h1+6FrY1gsL+vnqgXKgldZRYIrsP8A+J/2/Ncl0rkQ+KHwBo/LMQ1jgXeR2B5oEKxzJCtj7J6niJrKGZl8NbcnktHk9EMBLtT8lmfh+lTpUwSRxOuSba7Jg7NA54Y1wJ6IzxX9TMG/0hrXf2j53Fh4bo2meFsakwg6DOATuoYLGB5mZlR8bXIdwxqvAsfO6w2Ma0Pdw/pkwRpCZ5/iBx8IJjeDqevPwSesROvly6LqKRRROt/MqjE6WueaJ4f8e9FHs7GRA6a/ymTGaKMLjatMANEt5R+EXg80qOrNaYE2Efkqvhlp1A+vvqvG4a0z62T+S1ySeP4NE7H0mCHHifuBc67nRQwmdcRPdLIuAL8QG2mqVU6ABEARz96b6K6nwtMAHxn5jZSuK6Q2x+xjj8wfU1lrD+0akAz3v4QlR0wSTfaFW14BIBubefX5LjWABBcCev8AP8pSiXwS8SI5Ko0ps4QNRGqrfjmReCek6IetmINwDPoE1odYpv0GUaQi0iPNWdmNQY5zb/KU1MwcTy+arfinmxNku4otLJ9j41QNC2N5sqKuMpi23S6Shy8lLZVaZe2NH5kAOFoPjMfJRoYurUcGMA4j7uTsloC4bQSIuCLGfFBMp4YpcI0WaZFVp0u04+KJL4MBo2i90gVlfGVHgB73OA0kyqmtnS/hf6Iyr0dji4r6iUr2VMYZ3LaY3g9Bf5Kz/SOi7XenCPV5agkGU4rtlErxTcI0LfKXfYD5rqWGqP0BN7QPx+VRY5MjLUQRW4c7eKofVbznwumpyctvVcymP7nAH0FyhcRjsJRH6n1T/Y3hHqVojpZ+/wDhlnro+gHtD/S75LlU/wCLWAw3DMjaXEnzsvVT9MvlEv1kvgi1qZCiI0Gnvx+qAoahN2D3+eRtqssXybdT0kCClOytwTDTqtfyOg36fwiwPZH1/K5uunn71CpvZi2B2LzGpVmZazkLHzPsISiwNuCWxy1Pp9l4x4G/h/B+xVbsU0AyQenvQpJTY0cX4Ln1DGvO51PnuoVHG0Cevrz080LUxzSNPS3qh6uOJ0EfNJZdYJv0GvdDtL+9vwuEAm8n35HRLn4xx3jwVDqhOpXWOtM/bHAqgTxOB6TPvwKpONbvtpFv8bpXK6F1jrTx9h9THyAAPwudmL9AY9780AFJBlFigvQQ7EuO5UA5QlehAokkeyvZXikxpOgJ8BP0XUc5JdnoXsomll1Q/tjxgfyr6eUH9zh5An5oqDJyzwXsXgr2E2ZgqLf1OJ8//wAq+liabT/y6cnwv9ymWJkXq4rpCanhnu0aT5E/PRMMNlNS/E0AEauIEdbSnOHwOLrWZScP+38qvGZS2mYxeKpsP9HFxv8A9rbj0VoaWUukZsmvr2LDgqTf1VRPJg4j6mR9F619PRlN9Q/3OMf7GqGLz7A0LU6dTEO2JhjfTf0QZ+Ma7weybToNFu60cXhLpv6K60iX3NfyZpaycuk/4H1KliuCABQp9IpjzJuleJrYSnetiQ924pg1D/uuFkc2xlZ0mq97724nSPqqcDhBUabEHaN/JPsxR6V/38E9+SXuv2NJU+LaDbUcPxH+qqZ/+IS3E/FWLqyA/gaNmANHhOvzS1mCEuMwWjTmd0TTYANCQd03krrj9hdl98/uB1Khkl8vJ3JJMz1V1RxF26WkHafqj8OwOMXlUY3DEWi+3OEm5sfbQufEmWydyuVvaPFonxC9XWAb0nwiBi3dEE0qYXnHvuMX2Ff6t3NRNd3MqmV6lGUYrpEi5eSuXQuCcuK8lcAToD6IqLFcortnFeSrW4Zx29SrW4LmU6xslLUY17BV6j2YJu8nz/CtZTY3YJvERerj6QtYwnS/gJV7ME8/t9Ua7FNGl1zMSXGGtLjyFz6BOsRKWrl6KqeWO3IHgJRNPLWDUk/IfJMsJkeMqG1MsHN8NjyPe+Suq5E2lfEYuiw8g7id6a/JXhpZPpGWet+Zf3/AvZRpt2b9VMYtosBJUX53llIx/wA7Eu8OBvq4ifRD1f8AxAeLYXC0KIB1ID3elh8ldaVL7mjO9S39qb/0NcLl+KrGKdF3pH1R1T4WNMcWMxVLDjk5wLvSZHoVgMw+McwqyHYipw8mHs2eHC2AlrMYDd151PI9Uyjij+Rd2R/g+h/67KqTiA6tinDZreBv+523ko/+fQw8OGwdClyc+ajvsJ8lg8JWaZBNx4iQoOxTjJEcDf3Rzsj5Ir7Udsb7ZoviL4vxdbuvrv4P6WHgb4Q2As/g64Nt5M76qulh+KpDzsDb5aqWIy4sgtM3SSyt8DKCXIaMOCOImPFeVaBsWuueeijhsTxTxANjS+p81bWrEAcIaZ1uZHmpWylIAxLwD3x3oiGix8XE/QL2hiqY/bBHmq8RX70kQbg/wicFg2GCTLReDGp+y5gI4ivJBkAgXtJ8L2RuGPE0QPPbqgc04STwCTYGAh8NjHMgDZCg2O3UYaXCA8fu89FB7nGZEG0Ge6UA/GWMmN4vconD4gOpw7l7ugEk0g3OvkvUuaH7AkLkaBYWFJcuWFnuokFMLlyUc5+iopGTe65cr4ujLnYzpMAFgFaFy5VPPfZY/QKIXi5AAPWeY1KoYuXKkRRlktMOqAOAI6iV9QyrDsazutaPAAc1y5bdJ7MOtfR81+Nsxq9o5va1OH+njdHpMLF1z9Fy5W1faF032gBKKYb+Y+i8XLAakFnQ+C7Cfoja9ly5cwnraY4DYajboUNgruIOkabLlyHo5BuY2qOi2mngFU6oZFz6rlyAxTij33eaY5UO55Lly59AiBYwa+Suy3Tz+y5cuO9nuH08/uicc0DhIAmNd9ly5A4ArC58FSN1y5E5B+EPcHvdcuXLj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27709" y="31273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latin typeface="Kristen ITC" pitchFamily="66" charset="0"/>
              </a:rPr>
              <a:t>4. ______________________________:</a:t>
            </a:r>
            <a:r>
              <a:rPr lang="en-US" sz="2000" dirty="0">
                <a:latin typeface="Kristen ITC" pitchFamily="66" charset="0"/>
              </a:rPr>
              <a:t> Are formed by shaping the dough by hand into balls. Can be rolled in nuts or can be flatten with a fork before baking. 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Kristen ITC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Kristen ITC" pitchFamily="66" charset="0"/>
              </a:rPr>
              <a:t>	Ex: _____________________________________________</a:t>
            </a:r>
          </a:p>
        </p:txBody>
      </p:sp>
      <p:pic>
        <p:nvPicPr>
          <p:cNvPr id="7" name="Picture 10" descr="http://sr.photos2.fotosearch.com/bthumb/CSP/CSP045/k0454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28346"/>
            <a:ext cx="1856239" cy="12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wilton.com/blog/wp-content/themes/wilton/images/blog-cookiepr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81400"/>
            <a:ext cx="1823350" cy="149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bakingbites.com/wp-content/uploads/2007/09/slicenbakecccook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49" y="4149388"/>
            <a:ext cx="1931651" cy="149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shopnaturalliving.com/bread%20clip%20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957" y="3271529"/>
            <a:ext cx="1600200" cy="144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15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Ravie" pitchFamily="82" charset="0"/>
              </a:rPr>
              <a:t>What is a quick bread??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911315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Kristen ITC" pitchFamily="66" charset="0"/>
              </a:rPr>
              <a:t>Quick breads are quick and easy to make. Most don’t ____________________________________and usually use __________________________as a leavening agent.</a:t>
            </a:r>
          </a:p>
          <a:p>
            <a:pPr algn="ctr"/>
            <a:endParaRPr lang="en-US" sz="1400" dirty="0" smtClean="0">
              <a:latin typeface="Kristen ITC" pitchFamily="66" charset="0"/>
            </a:endParaRPr>
          </a:p>
          <a:p>
            <a:pPr algn="ctr"/>
            <a:r>
              <a:rPr lang="en-US" sz="2400" b="1" dirty="0">
                <a:latin typeface="Kristen ITC" panose="03050502040202030202" pitchFamily="66" charset="0"/>
              </a:rPr>
              <a:t>**Quick bread  is any bread leavened with </a:t>
            </a:r>
            <a:r>
              <a:rPr lang="en-US" sz="2400" b="1" dirty="0" smtClean="0">
                <a:latin typeface="Kristen ITC" panose="03050502040202030202" pitchFamily="66" charset="0"/>
              </a:rPr>
              <a:t>______________________   _______________other than yeast</a:t>
            </a:r>
            <a:endParaRPr lang="en-US" sz="2400" dirty="0" smtClean="0">
              <a:latin typeface="Ravie" pitchFamily="82" charset="0"/>
            </a:endParaRPr>
          </a:p>
          <a:p>
            <a:pPr algn="ctr"/>
            <a:endParaRPr lang="en-US" sz="2400" dirty="0" smtClean="0">
              <a:latin typeface="Ravie" pitchFamily="82" charset="0"/>
            </a:endParaRPr>
          </a:p>
          <a:p>
            <a:pPr algn="ctr"/>
            <a:endParaRPr lang="en-US" sz="2400" dirty="0" smtClean="0">
              <a:latin typeface="Ravie" pitchFamily="82" charset="0"/>
            </a:endParaRPr>
          </a:p>
          <a:p>
            <a:pPr algn="ctr"/>
            <a:r>
              <a:rPr lang="en-US" sz="2400" dirty="0" smtClean="0">
                <a:latin typeface="Ravie" pitchFamily="82" charset="0"/>
              </a:rPr>
              <a:t>They are…</a:t>
            </a:r>
          </a:p>
          <a:p>
            <a:pPr lvl="1"/>
            <a:r>
              <a:rPr lang="en-US" dirty="0" smtClean="0">
                <a:latin typeface="Kristen ITC" pitchFamily="66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latin typeface="Kristen ITC" pitchFamily="66" charset="0"/>
              </a:rPr>
              <a:t>High in ____________________________, protein, B vitamins and ____________. </a:t>
            </a:r>
          </a:p>
          <a:p>
            <a:pPr lvl="1"/>
            <a:r>
              <a:rPr lang="en-US" sz="2000" dirty="0" smtClean="0">
                <a:latin typeface="Kristen ITC" pitchFamily="66" charset="0"/>
              </a:rPr>
              <a:t>Some quick breads can be </a:t>
            </a:r>
            <a:r>
              <a:rPr lang="en-US" sz="2000" dirty="0" smtClean="0">
                <a:latin typeface="Kristen ITC" pitchFamily="66" charset="0"/>
              </a:rPr>
              <a:t>____________________________.</a:t>
            </a:r>
          </a:p>
          <a:p>
            <a:pPr lvl="1" algn="ctr"/>
            <a:endParaRPr lang="en-US" dirty="0" smtClean="0">
              <a:latin typeface="Kristen ITC" pitchFamily="66" charset="0"/>
            </a:endParaRPr>
          </a:p>
          <a:p>
            <a:pPr lvl="1" algn="ctr"/>
            <a:endParaRPr lang="en-US" sz="1200" dirty="0" smtClean="0">
              <a:latin typeface="Kristen ITC" pitchFamily="66" charset="0"/>
            </a:endParaRPr>
          </a:p>
          <a:p>
            <a:pPr lvl="1" algn="ctr"/>
            <a:r>
              <a:rPr lang="en-US" sz="2000" dirty="0" smtClean="0">
                <a:latin typeface="Kristen ITC" pitchFamily="66" charset="0"/>
              </a:rPr>
              <a:t>Examples of quick breads are:</a:t>
            </a:r>
          </a:p>
          <a:p>
            <a:pPr lvl="1" algn="ctr"/>
            <a:r>
              <a:rPr lang="en-US" dirty="0" smtClean="0">
                <a:latin typeface="Kristen ITC" pitchFamily="66" charset="0"/>
              </a:rPr>
              <a:t> </a:t>
            </a:r>
            <a:endParaRPr lang="en-US" dirty="0" smtClean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3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Ravie" pitchFamily="82" charset="0"/>
              </a:rPr>
              <a:t>Types of Quick Breads</a:t>
            </a:r>
            <a:endParaRPr lang="en-US" sz="4000" dirty="0"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Kristen ITC" pitchFamily="66" charset="0"/>
              </a:rPr>
              <a:t>________________________________</a:t>
            </a:r>
            <a:r>
              <a:rPr lang="en-US" sz="2000" dirty="0">
                <a:latin typeface="Kristen ITC" pitchFamily="66" charset="0"/>
              </a:rPr>
              <a:t> such as pancake batter, have a liquid to dry ratio of about 1:1 and so pours in a steady stream. </a:t>
            </a:r>
            <a:endParaRPr lang="en-US" sz="2000" dirty="0" smtClean="0">
              <a:latin typeface="Kristen ITC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b="1" dirty="0" smtClean="0">
              <a:latin typeface="Kristen ITC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b="1" dirty="0" smtClean="0">
              <a:latin typeface="Kristen ITC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b="1" dirty="0">
              <a:latin typeface="Kristen ITC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b="1" dirty="0" smtClean="0">
              <a:latin typeface="Kristen ITC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b="1" dirty="0">
              <a:latin typeface="Kristen ITC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b="1" dirty="0">
              <a:latin typeface="Kristen ITC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Kristen ITC" pitchFamily="66" charset="0"/>
              </a:rPr>
              <a:t>___________________________</a:t>
            </a:r>
            <a:r>
              <a:rPr lang="en-US" sz="2000" dirty="0" smtClean="0">
                <a:latin typeface="Kristen ITC" pitchFamily="66" charset="0"/>
              </a:rPr>
              <a:t>such </a:t>
            </a:r>
            <a:r>
              <a:rPr lang="en-US" sz="2000" dirty="0">
                <a:latin typeface="Kristen ITC" pitchFamily="66" charset="0"/>
              </a:rPr>
              <a:t>as cornbread and muffin batters, have a liquid to dry ratio of about 1:2</a:t>
            </a:r>
            <a:r>
              <a:rPr lang="en-US" sz="2000" dirty="0" smtClean="0">
                <a:latin typeface="Kristen ITC" pitchFamily="66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Kristen ITC" pitchFamily="66" charset="0"/>
            </a:endParaRPr>
          </a:p>
          <a:p>
            <a:pPr marL="0" indent="0">
              <a:buNone/>
            </a:pPr>
            <a:endParaRPr lang="en-US" sz="2000" dirty="0" smtClean="0">
              <a:latin typeface="Kristen ITC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500" dirty="0">
              <a:latin typeface="Kristen ITC" pitchFamily="66" charset="0"/>
            </a:endParaRPr>
          </a:p>
        </p:txBody>
      </p:sp>
      <p:pic>
        <p:nvPicPr>
          <p:cNvPr id="4" name="Picture 2" descr="http://welovechicken.com/wp-content/uploads/2011/09/HowToMakeCrepes_PourBat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06600"/>
            <a:ext cx="4038600" cy="186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301.photobucket.com/albums/nn74/grshortstop/mcc5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482" y="5029200"/>
            <a:ext cx="418891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3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771" y="57150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 smtClean="0">
              <a:latin typeface="Kristen ITC" pitchFamily="66" charset="0"/>
            </a:endParaRPr>
          </a:p>
          <a:p>
            <a:pPr algn="ctr"/>
            <a:endParaRPr lang="en-US" sz="2000" b="1" dirty="0">
              <a:latin typeface="Kristen ITC" pitchFamily="66" charset="0"/>
            </a:endParaRPr>
          </a:p>
          <a:p>
            <a:r>
              <a:rPr lang="en-US" sz="2000" b="1" dirty="0" smtClean="0">
                <a:latin typeface="Kristen ITC" pitchFamily="66" charset="0"/>
              </a:rPr>
              <a:t>**Too much kneading =</a:t>
            </a:r>
            <a:endParaRPr lang="en-US" sz="2000" b="1" i="1" dirty="0">
              <a:latin typeface="Kristen ITC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23" y="4516904"/>
            <a:ext cx="90395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Ravie" panose="04040805050809020602" pitchFamily="82" charset="0"/>
              </a:rPr>
              <a:t>Kneading</a:t>
            </a:r>
            <a:r>
              <a:rPr lang="en-US" sz="2400" dirty="0" smtClean="0">
                <a:ln>
                  <a:solidFill>
                    <a:schemeClr val="bg1"/>
                  </a:solidFill>
                </a:ln>
                <a:latin typeface="Ravie" panose="04040805050809020602" pitchFamily="82" charset="0"/>
              </a:rPr>
              <a:t>:  </a:t>
            </a:r>
            <a:r>
              <a:rPr lang="en-US" sz="2000" dirty="0" smtClean="0">
                <a:latin typeface="Kristen ITC" pitchFamily="66" charset="0"/>
              </a:rPr>
              <a:t>Pressing the dough with the ______________ of your hands, ______________and ________________.  Repeat this motion until the dough is ________________ and elastic.</a:t>
            </a:r>
          </a:p>
          <a:p>
            <a:r>
              <a:rPr lang="en-US" sz="2400" dirty="0" smtClean="0">
                <a:ln>
                  <a:solidFill>
                    <a:schemeClr val="bg1"/>
                  </a:solidFill>
                </a:ln>
                <a:latin typeface="Ravie" panose="04040805050809020602" pitchFamily="82" charset="0"/>
              </a:rPr>
              <a:t> </a:t>
            </a:r>
            <a:endParaRPr lang="en-US" sz="2400" dirty="0">
              <a:ln>
                <a:solidFill>
                  <a:schemeClr val="bg1"/>
                </a:solidFill>
              </a:ln>
              <a:latin typeface="Ravie" panose="04040805050809020602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946" y="914400"/>
            <a:ext cx="8305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Kristen ITC" pitchFamily="66" charset="0"/>
              </a:rPr>
              <a:t>_________________________</a:t>
            </a:r>
            <a:r>
              <a:rPr lang="en-US" dirty="0">
                <a:latin typeface="Kristen ITC" pitchFamily="66" charset="0"/>
              </a:rPr>
              <a:t>such as many chocolate chip cookie </a:t>
            </a:r>
            <a:r>
              <a:rPr lang="en-US" dirty="0" err="1">
                <a:latin typeface="Kristen ITC" pitchFamily="66" charset="0"/>
              </a:rPr>
              <a:t>doughs</a:t>
            </a:r>
            <a:r>
              <a:rPr lang="en-US" dirty="0">
                <a:latin typeface="Kristen ITC" pitchFamily="66" charset="0"/>
              </a:rPr>
              <a:t>, have a liquid to dry ratio of about 1:3. Soft </a:t>
            </a:r>
            <a:r>
              <a:rPr lang="en-US" dirty="0" err="1">
                <a:latin typeface="Kristen ITC" pitchFamily="66" charset="0"/>
              </a:rPr>
              <a:t>doughs</a:t>
            </a:r>
            <a:r>
              <a:rPr lang="en-US" dirty="0">
                <a:latin typeface="Kristen ITC" pitchFamily="66" charset="0"/>
              </a:rPr>
              <a:t> stick significantly to work surfaces.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20000"/>
              </a:lnSpc>
            </a:pPr>
            <a:endParaRPr lang="en-US" sz="1100" dirty="0">
              <a:latin typeface="Kristen ITC" pitchFamily="66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Kristen ITC" pitchFamily="66" charset="0"/>
              </a:rPr>
              <a:t>_________________________</a:t>
            </a:r>
            <a:r>
              <a:rPr lang="en-US" dirty="0">
                <a:latin typeface="Kristen ITC" pitchFamily="66" charset="0"/>
              </a:rPr>
              <a:t>such as pie crust and sugar cookie </a:t>
            </a:r>
            <a:r>
              <a:rPr lang="en-US" dirty="0" err="1">
                <a:latin typeface="Kristen ITC" pitchFamily="66" charset="0"/>
              </a:rPr>
              <a:t>doughs</a:t>
            </a:r>
            <a:r>
              <a:rPr lang="en-US" dirty="0">
                <a:latin typeface="Kristen ITC" pitchFamily="66" charset="0"/>
              </a:rPr>
              <a:t>, have a liquid to dry ratio of about 1:8. Stiff </a:t>
            </a:r>
            <a:r>
              <a:rPr lang="en-US" dirty="0" err="1">
                <a:latin typeface="Kristen ITC" pitchFamily="66" charset="0"/>
              </a:rPr>
              <a:t>doughs</a:t>
            </a:r>
            <a:r>
              <a:rPr lang="en-US" dirty="0">
                <a:latin typeface="Kristen ITC" pitchFamily="66" charset="0"/>
              </a:rPr>
              <a:t> are easy to work in that they will only minimally stick to work surfaces, including tools and hands.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356" y="115669"/>
            <a:ext cx="7079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Ravie" pitchFamily="82" charset="0"/>
              </a:rPr>
              <a:t>Types of Quick Breads</a:t>
            </a:r>
            <a:endParaRPr lang="en-US" sz="3600" dirty="0"/>
          </a:p>
        </p:txBody>
      </p:sp>
      <p:pic>
        <p:nvPicPr>
          <p:cNvPr id="8" name="Picture 4" descr="http://1.bp.blogspot.com/-sZ5o1zHJNLo/Tys7uACSszI/AAAAAAAAOUI/bQbBmJwKUxk/s1600/RR+DOUG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042" y="3515108"/>
            <a:ext cx="2476501" cy="99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wildyeastblog.com/wp-content/uploads/2008/07/soft-doug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23310"/>
            <a:ext cx="2743200" cy="76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5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" y="2133600"/>
            <a:ext cx="9144000" cy="370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latin typeface="Ravie" panose="04040805050809020602" pitchFamily="82" charset="0"/>
              </a:rPr>
              <a:t>Gluten </a:t>
            </a:r>
            <a:r>
              <a:rPr lang="en-US" sz="3200" dirty="0" smtClean="0">
                <a:latin typeface="Ravie" panose="04040805050809020602" pitchFamily="82" charset="0"/>
              </a:rPr>
              <a:t>gives elasticity to</a:t>
            </a:r>
            <a:r>
              <a:rPr lang="en-US" sz="3200" dirty="0">
                <a:latin typeface="Ravie" panose="04040805050809020602" pitchFamily="82" charset="0"/>
              </a:rPr>
              <a:t> </a:t>
            </a:r>
            <a:r>
              <a:rPr lang="en-US" sz="3200" dirty="0" smtClean="0">
                <a:latin typeface="Ravie" panose="04040805050809020602" pitchFamily="82" charset="0"/>
              </a:rPr>
              <a:t>dough, helping </a:t>
            </a:r>
            <a:r>
              <a:rPr lang="en-US" sz="3200" dirty="0">
                <a:latin typeface="Ravie" panose="04040805050809020602" pitchFamily="82" charset="0"/>
              </a:rPr>
              <a:t>it </a:t>
            </a:r>
            <a:r>
              <a:rPr lang="en-US" sz="3200" dirty="0" smtClean="0">
                <a:latin typeface="Ravie" panose="04040805050809020602" pitchFamily="82" charset="0"/>
              </a:rPr>
              <a:t>____________</a:t>
            </a:r>
            <a:r>
              <a:rPr lang="en-US" sz="3200" dirty="0">
                <a:latin typeface="Ravie" panose="04040805050809020602" pitchFamily="82" charset="0"/>
              </a:rPr>
              <a:t> and keep its shape and often gives the final product </a:t>
            </a:r>
            <a:r>
              <a:rPr lang="en-US" sz="3200" dirty="0" smtClean="0">
                <a:latin typeface="Ravie" panose="04040805050809020602" pitchFamily="82" charset="0"/>
              </a:rPr>
              <a:t>a </a:t>
            </a:r>
            <a:r>
              <a:rPr lang="en-US" sz="3200" dirty="0" smtClean="0">
                <a:latin typeface="Ravie" panose="04040805050809020602" pitchFamily="82" charset="0"/>
              </a:rPr>
              <a:t>____________texture</a:t>
            </a:r>
            <a:r>
              <a:rPr lang="en-US" sz="3200" dirty="0">
                <a:latin typeface="Ravie" panose="04040805050809020602" pitchFamily="82" charset="0"/>
              </a:rPr>
              <a:t>.</a:t>
            </a:r>
          </a:p>
        </p:txBody>
      </p:sp>
      <p:pic>
        <p:nvPicPr>
          <p:cNvPr id="4" name="Picture 4" descr="http://4.bp.blogspot.com/_Z2RceH8gZQs/TUjSzn32ZTI/AAAAAAAAALA/qldOtjFmu9I/s1600/gluten-fr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575"/>
            <a:ext cx="2490438" cy="186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4.bp.blogspot.com/_Z2RceH8gZQs/TUjSzn32ZTI/AAAAAAAAALA/qldOtjFmu9I/s1600/gluten-fr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4762"/>
            <a:ext cx="2490438" cy="186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4.bp.blogspot.com/_Z2RceH8gZQs/TUjSzn32ZTI/AAAAAAAAALA/qldOtjFmu9I/s1600/gluten-fr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087" y="17826"/>
            <a:ext cx="2490438" cy="186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4.bp.blogspot.com/_Z2RceH8gZQs/TUjSzn32ZTI/AAAAAAAAALA/qldOtjFmu9I/s1600/gluten-fr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575"/>
            <a:ext cx="2490438" cy="186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265" y="150167"/>
            <a:ext cx="9147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Ravie" pitchFamily="82" charset="0"/>
              </a:rPr>
              <a:t>Common ingredients in all baking:</a:t>
            </a:r>
            <a:endParaRPr lang="en-US" sz="2800" dirty="0"/>
          </a:p>
        </p:txBody>
      </p:sp>
      <p:pic>
        <p:nvPicPr>
          <p:cNvPr id="4" name="Picture 2" descr="http://www.maplesprings.com/calc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676400"/>
            <a:ext cx="1219200" cy="132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1894" y="990600"/>
            <a:ext cx="9144000" cy="5867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1700" b="1" dirty="0" smtClean="0">
              <a:latin typeface="Kristen ITC" pitchFamily="66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dirty="0" smtClean="0">
                <a:latin typeface="Kristen ITC" pitchFamily="66" charset="0"/>
              </a:rPr>
              <a:t>_________________</a:t>
            </a:r>
            <a:r>
              <a:rPr lang="en-US" sz="2600" b="1" dirty="0" smtClean="0">
                <a:latin typeface="Kristen ITC" pitchFamily="66" charset="0"/>
              </a:rPr>
              <a:t>-</a:t>
            </a:r>
            <a:r>
              <a:rPr lang="en-US" sz="2600" dirty="0" smtClean="0">
                <a:latin typeface="Kristen ITC" pitchFamily="66" charset="0"/>
              </a:rPr>
              <a:t>proteins and starch in flour gives most 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dirty="0" smtClean="0">
                <a:latin typeface="Kristen ITC" pitchFamily="66" charset="0"/>
              </a:rPr>
              <a:t>of the structure 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200" dirty="0" smtClean="0">
              <a:latin typeface="Kristen ITC" pitchFamily="66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dirty="0" smtClean="0">
                <a:latin typeface="Kristen ITC" pitchFamily="66" charset="0"/>
              </a:rPr>
              <a:t>__________________________ Usually water or milk 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i="1" dirty="0" smtClean="0">
                <a:latin typeface="Kristen ITC" pitchFamily="66" charset="0"/>
              </a:rPr>
              <a:t>		</a:t>
            </a:r>
            <a:r>
              <a:rPr lang="en-US" sz="1900" i="1" dirty="0" smtClean="0">
                <a:latin typeface="Kristen ITC" pitchFamily="66" charset="0"/>
              </a:rPr>
              <a:t>(strengthens product when mixed with flour) 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600" dirty="0" smtClean="0">
              <a:latin typeface="Kristen ITC" pitchFamily="66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dirty="0" smtClean="0">
                <a:latin typeface="Kristen ITC" pitchFamily="66" charset="0"/>
              </a:rPr>
              <a:t>________________________</a:t>
            </a:r>
            <a:r>
              <a:rPr lang="en-US" sz="2600" b="1" dirty="0" smtClean="0">
                <a:latin typeface="Kristen ITC" pitchFamily="66" charset="0"/>
              </a:rPr>
              <a:t> agents-</a:t>
            </a:r>
            <a:r>
              <a:rPr lang="en-US" sz="2600" dirty="0" smtClean="0">
                <a:latin typeface="Kristen ITC" pitchFamily="66" charset="0"/>
              </a:rPr>
              <a:t> causes product to rise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600" dirty="0" smtClean="0">
              <a:latin typeface="Kristen ITC" pitchFamily="66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b="1" dirty="0" smtClean="0">
                <a:latin typeface="Kristen ITC" pitchFamily="66" charset="0"/>
              </a:rPr>
              <a:t>__________________</a:t>
            </a:r>
            <a:r>
              <a:rPr lang="en-US" sz="2600" dirty="0" smtClean="0">
                <a:latin typeface="Kristen ITC" pitchFamily="66" charset="0"/>
              </a:rPr>
              <a:t>adds tenderness, richness and flavor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600" dirty="0" smtClean="0">
              <a:latin typeface="Kristen ITC" pitchFamily="66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dirty="0" smtClean="0">
                <a:latin typeface="Kristen ITC" pitchFamily="66" charset="0"/>
              </a:rPr>
              <a:t>__________________</a:t>
            </a:r>
            <a:r>
              <a:rPr lang="en-US" sz="2600" b="1" dirty="0" smtClean="0">
                <a:latin typeface="Kristen ITC" pitchFamily="66" charset="0"/>
              </a:rPr>
              <a:t>-</a:t>
            </a:r>
            <a:r>
              <a:rPr lang="en-US" sz="2600" dirty="0" smtClean="0">
                <a:latin typeface="Kristen ITC" pitchFamily="66" charset="0"/>
              </a:rPr>
              <a:t>provides sweetness and flavor, makes 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dirty="0" smtClean="0">
                <a:latin typeface="Kristen ITC" pitchFamily="66" charset="0"/>
              </a:rPr>
              <a:t>product tender, and helps crust brown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600" dirty="0" smtClean="0">
              <a:latin typeface="Kristen ITC" pitchFamily="66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b="1" dirty="0" smtClean="0">
                <a:latin typeface="Kristen ITC" pitchFamily="66" charset="0"/>
              </a:rPr>
              <a:t>_______________</a:t>
            </a:r>
            <a:r>
              <a:rPr lang="en-US" sz="2600" dirty="0" smtClean="0">
                <a:latin typeface="Kristen ITC" pitchFamily="66" charset="0"/>
              </a:rPr>
              <a:t>help form the structure and binds 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2600" dirty="0" smtClean="0">
              <a:latin typeface="Kristen ITC" pitchFamily="66" charset="0"/>
            </a:endParaRP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b="1" dirty="0" smtClean="0">
                <a:latin typeface="Kristen ITC" pitchFamily="66" charset="0"/>
              </a:rPr>
              <a:t>_________________- </a:t>
            </a:r>
            <a:r>
              <a:rPr lang="en-US" sz="2600" dirty="0" smtClean="0">
                <a:latin typeface="Kristen ITC" pitchFamily="66" charset="0"/>
              </a:rPr>
              <a:t>extract flavors, spices, herb, vegetables, </a:t>
            </a:r>
          </a:p>
          <a:p>
            <a:pPr marL="457200" lvl="1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600" dirty="0" smtClean="0">
                <a:latin typeface="Kristen ITC" pitchFamily="66" charset="0"/>
              </a:rPr>
              <a:t>nuts</a:t>
            </a:r>
            <a:endParaRPr lang="en-US" sz="2600" dirty="0" smtClean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3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avie" pitchFamily="82" charset="0"/>
              </a:rPr>
              <a:t>Leavening agents</a:t>
            </a:r>
            <a:endParaRPr lang="en-US" sz="3200" dirty="0"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 smtClean="0">
                <a:latin typeface="Kristen ITC" pitchFamily="66" charset="0"/>
              </a:rPr>
              <a:t>Leavening agent is: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>
              <a:latin typeface="Kristen ITC" pitchFamily="66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 smtClean="0">
              <a:latin typeface="Kristen ITC" pitchFamily="66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 smtClean="0">
              <a:latin typeface="Kristen ITC" pitchFamily="66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>
              <a:latin typeface="Kristen ITC" pitchFamily="66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sz="2800" dirty="0" smtClean="0">
              <a:latin typeface="Kristen ITC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Kristen ITC" pitchFamily="66" charset="0"/>
              </a:rPr>
              <a:t>Types of leavening agents:</a:t>
            </a:r>
          </a:p>
          <a:p>
            <a:pPr>
              <a:lnSpc>
                <a:spcPct val="90000"/>
              </a:lnSpc>
            </a:pPr>
            <a:endParaRPr lang="en-US" sz="2000" b="1" dirty="0" smtClean="0">
              <a:latin typeface="Kristen ITC" pitchFamily="66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b="1" dirty="0" smtClean="0">
              <a:latin typeface="Kristen ITC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b="1" dirty="0" smtClean="0">
                <a:latin typeface="Kristen ITC" pitchFamily="66" charset="0"/>
              </a:rPr>
              <a:t>_____________:</a:t>
            </a:r>
            <a:r>
              <a:rPr lang="en-US" sz="2000" dirty="0" smtClean="0">
                <a:latin typeface="Kristen ITC" pitchFamily="66" charset="0"/>
              </a:rPr>
              <a:t> trapped air in mixture expands when the product is heated. Ex: Angel food is mainly leavened by the beaten </a:t>
            </a:r>
            <a:r>
              <a:rPr lang="en-US" sz="2000" b="1" dirty="0" smtClean="0">
                <a:latin typeface="Kristen ITC" pitchFamily="66" charset="0"/>
              </a:rPr>
              <a:t>egg whites</a:t>
            </a:r>
          </a:p>
          <a:p>
            <a:pPr lvl="1">
              <a:lnSpc>
                <a:spcPct val="90000"/>
              </a:lnSpc>
            </a:pPr>
            <a:endParaRPr lang="en-US" sz="2000" b="1" dirty="0" smtClean="0">
              <a:latin typeface="Kristen ITC" pitchFamily="66" charset="0"/>
            </a:endParaRPr>
          </a:p>
          <a:p>
            <a:pPr lvl="1">
              <a:lnSpc>
                <a:spcPct val="90000"/>
              </a:lnSpc>
            </a:pPr>
            <a:endParaRPr lang="en-US" sz="2000" b="1" dirty="0" smtClean="0">
              <a:latin typeface="Kristen ITC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Kristen ITC" pitchFamily="66" charset="0"/>
              </a:rPr>
              <a:t>______________: </a:t>
            </a:r>
            <a:r>
              <a:rPr lang="en-US" sz="2000" dirty="0" smtClean="0">
                <a:latin typeface="Kristen ITC" pitchFamily="66" charset="0"/>
              </a:rPr>
              <a:t>As a product bakes, the temperature of the water rises and steam is formed. The steam expands which causes product to rise. Ex: Cream puffs </a:t>
            </a:r>
            <a:endParaRPr lang="en-US" sz="2000" b="1" dirty="0" smtClean="0">
              <a:latin typeface="Kristen ITC" pitchFamily="66" charset="0"/>
            </a:endParaRPr>
          </a:p>
          <a:p>
            <a:endParaRPr lang="en-US" dirty="0">
              <a:latin typeface="Bradley Hand ITC" pitchFamily="66" charset="0"/>
            </a:endParaRPr>
          </a:p>
        </p:txBody>
      </p:sp>
      <p:pic>
        <p:nvPicPr>
          <p:cNvPr id="4" name="Picture 2" descr="http://chemistry.phillipmartin.info/chemistry_ic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32766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0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4237"/>
            <a:ext cx="9144000" cy="59737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smtClean="0">
                <a:latin typeface="Kristen ITC" pitchFamily="66" charset="0"/>
              </a:rPr>
              <a:t>____________________:</a:t>
            </a:r>
            <a:r>
              <a:rPr lang="en-US" sz="2000" dirty="0" smtClean="0">
                <a:latin typeface="Kristen ITC" pitchFamily="66" charset="0"/>
              </a:rPr>
              <a:t>  is a living microorganism that produces </a:t>
            </a:r>
            <a:r>
              <a:rPr lang="en-US" sz="2000" i="1" dirty="0" smtClean="0">
                <a:latin typeface="Kristen ITC" pitchFamily="66" charset="0"/>
              </a:rPr>
              <a:t>carbon dioxide</a:t>
            </a:r>
            <a:r>
              <a:rPr lang="en-US" sz="2000" dirty="0" smtClean="0">
                <a:latin typeface="Kristen ITC" pitchFamily="66" charset="0"/>
              </a:rPr>
              <a:t> gas as it grows. Yeast requires food, liquid and warm temperatures in order to act as a leavening agent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Kristen ITC" pitchFamily="66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Kristen ITC" pitchFamily="66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Kristen ITC" pitchFamily="66" charset="0"/>
            </a:endParaRPr>
          </a:p>
          <a:p>
            <a:pPr>
              <a:lnSpc>
                <a:spcPct val="110000"/>
              </a:lnSpc>
            </a:pPr>
            <a:r>
              <a:rPr lang="en-US" sz="2000" b="1" dirty="0" smtClean="0">
                <a:latin typeface="Kristen ITC" pitchFamily="66" charset="0"/>
              </a:rPr>
              <a:t>__________________________:</a:t>
            </a:r>
            <a:r>
              <a:rPr lang="en-US" sz="2000" dirty="0" smtClean="0">
                <a:latin typeface="Kristen ITC" pitchFamily="66" charset="0"/>
              </a:rPr>
              <a:t> leavening agent used with acidic liquids, such as buttermilk, yogurt or sour milk. Baking soda produces carbon dioxide gas when activated by the acidic liquid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Kristen ITC" pitchFamily="66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Kristen ITC" pitchFamily="66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Kristen ITC" pitchFamily="66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 smtClean="0">
                <a:latin typeface="Kristen ITC" pitchFamily="66" charset="0"/>
              </a:rPr>
              <a:t>___________________________:</a:t>
            </a:r>
            <a:r>
              <a:rPr lang="en-US" sz="2000" dirty="0" smtClean="0">
                <a:latin typeface="Kristen ITC" pitchFamily="66" charset="0"/>
              </a:rPr>
              <a:t> Made of baking soda and a powered  acid (ex: cream of tarter).  Reacts 2x.</a:t>
            </a:r>
          </a:p>
          <a:p>
            <a:endParaRPr lang="en-US" sz="2000" dirty="0">
              <a:latin typeface="Kristen ITC" pitchFamily="66" charset="0"/>
            </a:endParaRPr>
          </a:p>
        </p:txBody>
      </p:sp>
      <p:pic>
        <p:nvPicPr>
          <p:cNvPr id="4" name="Picture 4" descr="http://www.picturesof.net/_images_300/A_Father_Vigourously_Stirring_a_Bowl_with_His_Son_Watching_Royalty_Free_Clipart_Picture_100221-120827-996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92336"/>
            <a:ext cx="3429000" cy="153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0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Ravie" pitchFamily="82" charset="0"/>
              </a:rPr>
              <a:t>The Muffin </a:t>
            </a:r>
            <a:r>
              <a:rPr lang="en-US" sz="2400" dirty="0">
                <a:latin typeface="Ravie" pitchFamily="82" charset="0"/>
              </a:rPr>
              <a:t>M</a:t>
            </a:r>
            <a:r>
              <a:rPr lang="en-US" sz="2400" dirty="0" smtClean="0">
                <a:latin typeface="Ravie" pitchFamily="82" charset="0"/>
              </a:rPr>
              <a:t>ethod</a:t>
            </a:r>
            <a:endParaRPr lang="en-US" sz="2400" dirty="0"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914400"/>
            <a:ext cx="9178636" cy="5715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800" dirty="0" smtClean="0">
                <a:latin typeface="Ravie" pitchFamily="82" charset="0"/>
              </a:rPr>
              <a:t>3 Steps:</a:t>
            </a:r>
          </a:p>
          <a:p>
            <a:pPr marL="0" indent="0">
              <a:buNone/>
            </a:pPr>
            <a:r>
              <a:rPr lang="en-US" sz="2400" dirty="0" smtClean="0">
                <a:latin typeface="Kristen ITC" pitchFamily="66" charset="0"/>
              </a:rPr>
              <a:t>	1. Mix all </a:t>
            </a:r>
          </a:p>
          <a:p>
            <a:pPr marL="0" indent="0">
              <a:buNone/>
            </a:pPr>
            <a:endParaRPr lang="en-US" sz="2000" dirty="0" smtClean="0">
              <a:latin typeface="Kristen ITC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Kristen ITC" pitchFamily="66" charset="0"/>
              </a:rPr>
              <a:t>	2. Mix all</a:t>
            </a:r>
          </a:p>
          <a:p>
            <a:pPr marL="0" indent="0">
              <a:buNone/>
            </a:pPr>
            <a:endParaRPr lang="en-US" sz="2000" dirty="0" smtClean="0">
              <a:latin typeface="Kristen ITC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Kristen ITC" pitchFamily="66" charset="0"/>
              </a:rPr>
              <a:t>	3.  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2400" dirty="0" smtClean="0">
              <a:latin typeface="Kristen ITC" pitchFamily="66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smtClean="0">
                <a:latin typeface="Ravie" pitchFamily="82" charset="0"/>
              </a:rPr>
              <a:t>Tips: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dirty="0" smtClean="0">
                <a:latin typeface="Kristen ITC" pitchFamily="66" charset="0"/>
              </a:rPr>
              <a:t>Do _____________________________mix!!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dirty="0" smtClean="0">
                <a:latin typeface="Kristen ITC" pitchFamily="66" charset="0"/>
              </a:rPr>
              <a:t> 	Mixture should be ___________________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dirty="0" smtClean="0">
                <a:latin typeface="Kristen ITC" pitchFamily="66" charset="0"/>
              </a:rPr>
              <a:t> 	A properly mixed muffin should have a _________________________, pebbly top</a:t>
            </a:r>
          </a:p>
          <a:p>
            <a:pPr>
              <a:lnSpc>
                <a:spcPct val="120000"/>
              </a:lnSpc>
            </a:pPr>
            <a:endParaRPr lang="en-US" sz="2800" dirty="0">
              <a:latin typeface="Kristen ITC" pitchFamily="66" charset="0"/>
            </a:endParaRPr>
          </a:p>
        </p:txBody>
      </p:sp>
      <p:sp>
        <p:nvSpPr>
          <p:cNvPr id="4" name="AutoShape 2" descr="data:image/jpeg;base64,/9j/4AAQSkZJRgABAQAAAQABAAD/2wCEAAkGBhQSERQUEhQTFBQVGRUYGBQWFRYVFhQVGBcWFRUXFxUYHSYeFx0jGRUYIS8gJCgpLSwsFR42NTwqNSYrLCwBCQoKDgwOGg8PGiwkHCUuLSksKSksLCwpLy8qNSksKSktMiwsLyksLCwvMCwpNCwsLCwpLCksKSwsMCk1KS8pNP/AABEIAMsAoAMBIgACEQEDEQH/xAAcAAEAAgMBAQEAAAAAAAAAAAAABAYDBQcCAQj/xABDEAABAwIDBAcFAwsCBwAAAAABAAIDBBEFEiEGMUFhBxMiUXGBkRQyQqGxI1KSCDNDU2JygqKywdEVJBdEc4OjwuH/xAAaAQEAAgMBAAAAAAAAAAAAAAAAAwUBAgQG/8QALhEAAgECAwUHBAMAAAAAAAAAAAECAxEEITESE0FR0QVhkaGxwfAycYHhIlKS/9oADAMBAAIRAxEAPwDuKIiAIiIAiIgCIiAIi120GPw0VO+oqHZY2DzceDWjiSeCA2K1820FMx/VuqIGv+4ZWB34SbqlUuHVmMgTVL5qGicOxSxOyzzNJHbnkt2QbaNHA+Z2f/CDC+ryeyM3Wzlz8/jnzXugLiCvqxUlK2KNkbBZjGta0dzWgNA9AsqAIiIAiIgCIiAIiIAiIgCIiAIiID4SuZ4bD/reIuqJO1h9E8sgjPuVE49+Ujc5o4eXNWHpVxN0GE1b2aOLMgPcJCIyfGzitpsfg7aWhp4GAAMjZe3FxAL3ebiT5oDcIiIAiIgCIiAIiIAiIgCIiAIiIAiIgCrcu31N7a2iizzzk9sRAObCOLpX3s0DS41OoVa6X9rp4uooKK4qaw5cw0LGE5OyeBcSdeAaVaNi9i4MNpxFE0FxAMkpHblfxJPdfcOCA9bd7OursPqKZhAfI3sk7s7SHNvyJFvNU/ZfpSFKyOkxeOWkqGNDBLI0mKUNGUPzjdu1Oo5rp6h4pg8NTGY6iJkrD8L2hw8RfceYQGemqmSND43NexwuHNIc0jvBGhWVc3rOi2WkeZsGqnUzjqaaQl9O/lY3LT438lP2K6QJJqh9DiEPs1dGMwaNY5mfeYbnxtc6buIAF5UevxCOCN0sz2xxsF3PcbNaOZUDaraeHD6Z9ROTlboGj3nvPusbzP8AlaHZSgmrwytxBgBJz01LvZTsIGWRw+OUjW7vdFrAaoDeYRtA+ok7NNMyDLmbPLljzm4yhsROexGt3Bq3KIgCIiAIiIAiIgCIiAIiIDnvSrsBPWmCqon5Kumvl1y5xcOADtwcHA2vocxupHRft6+uZJBVN6utpyBIyxaXN3B+U7jfQjvtwIV6VA2rwzqsZwyqi7L5nS08oA/OR9W57Se+2U/y9yAv6IiA+E23rlUFQMU2hinphenw9j2SVA1bLI7MOra7c4DP8nHiFm2ixOfGp5KChcY6ONwbVVgv2iDrDF97n38dN/QMBwGGjgZBTsDI2DQcSeLnH4nHiUBzjppmEdVhctS1zqKOZxmAGZubsZczeOgdp3ZhxXScIxqCqjElPKyVh+JjgbciN7TyKkVlGyVjo5WNexws5jgHNcO4g71yja7owdh+bEMHkfBJEC99PcmORgu5wAPK/YNxYaWKA66i0mxm0ft9FDU5chkbq3fZwJa6x4i4NuS3aAIiIAiIgCIiAIiIAiIgCgPw5ks0czhcxB4jvwLwA5w/hFvM96mSwhwsdRxHfyPJe0AXwhaPHduKKjuKipijcPgzZn/gbd3yXPa/8pClabQ008g07TnMjuOOnaKAzbMVr8An9hrBekqJXOp6wbg51hkmHwndrw5jUdZXEsQ/KFpZmdXLQOkjd7zHvjc3noWm/wAltcL/AChqA2a+GeFoAA0a8ADQDsm40A4IDrCo/SvtOYKX2aAh1XV/YxRjVxDzke63CwNrnieRUrCOljDKj3KuNh+7LeI/z2B9VvjhFPJOyqyMfM1pYybeQw3JDTu4nXmUBG2PwAUVFBTDUxsAcRuLz2nkcsxK3KIgCIiAIiIAiIgCIiAIi+EoCNimJxU8T5pntjjYLuc7cB/c8hvXD9pemKsxCY0uEMexpuOtt9q4cXAnSFvPfzG5anpG2rlxuvZSUmYwRuLW2vleb2fM4D4RbS/DxV4wXBoMOibDAA6V4JudHyuA1c93wMHoOZXDi8WqCss5Ph7s6aFB1c3kiqYP0ONP2ldM6SR2rmsJtc6nNIe04+FldcO2epaZuWGCNtuOUOcfFzrkrAKeV2s9Q43/AEcLREwcs5vI7xuPALOzKNAPUkn1K8/WrVav1Sv9tC1p04Q0j1JT4mHexh8Wt/woNVs5SSXz00Did56toPqACpDXXXoOUCco6MlaT1RVq3oloZLlgliJ+4+4HPK+/wBVoIosUwF5kp3mekGrm6ujtfXPHe8Z/ab6rpjHqSWhwIIBBBBB1BB0II4hddHtCtSebuuTIKmFpzWSsyb0fdJEGKxEs+zmYPtISbkcMzT8Tb8eHFW5fmfafBJcGrY62iBEWa/EtYT70T/2HA6X+oXdtiNt4MTp+thu1zSGyRO96N1r2PeDwdx9QvS0qsasFOOjKacHCWzIsSIilNAiIgCIiAIiou3XS7SYaTHrPUD9CwgZf336hnhqeSAudbWshjdJK9rGMBLnuIDWjvJK4V0kdLj64iiwsSFshyvkaCHzcMjBvDO8m1+QvfTyDE9oH553mKlDrgWLYm/uM3yOsfePqrxhOz9JhcV2NJe6zc5s6aZ3BjBxJ+6NOJ71wYnHQpfxjnLl1OqlhpTzeSNdsdsw3DIBms+qnsDbcLa5Afut3ud/8W7jZYk73O953F3cOTRwHBeIonkmSbL1rhbK3URMvcRg8TxceJ5ALYUcPErz1Wo5Nyk7t6/ORbQgkkloYBASnUrZELCYlApEtiMxncvWQrOIl66pLixgYFJjGi+CJZGtWjZlIgVlRFJIaSRmfrInPIIGVzA8MLe+9yCuX12G1Wz9UKqkdngccpzAkFpN+qlHlo7l36LoVfUAtgrW3AizB4O/qHnJKCB91zWv/gK21fRMmjfHI0OjeCCO8HuPzBXfh8TLDSTWj1Xevc5atJVk1x4Fm2S2qhxCmZUQnR2jmXu6N9gXMdzF/PQrdL8zYXX1WzleTldJSyaEbmys3gg7myN/zwK79sttlS4hH1lNIHW95h0kYe5zTu8dy9TCcZxUovIpZRcXZm7REWxqERana2rkioaqSH84yGVzD3OawkHytfyQHOul/pYNN/s6F7TUOuJJG9owg9nI226Qn8PidKfs1sdTURbPikkfXv7TYHnMQTvLmamR1z3WB7yqt0ZU7ZcTi63tWzvFze8gaXAk8TfXxC7dVwgPzhrc9rZ7DNl7s2+2u5U3aGKcJKktGru3oWGEoqS2yC/F5pgPZYsjD/zFQCxoH7EGj3+eUJTYc2Jxkc9005FjM+1wPusYOzE3k3fxJUglxXqOnJVNeyssl8+cix2eLzPMbC4rYsbYL5HFZfJJg3eoW7kqVjIllgFYF69pC1szN0ZUWA1YXh1cFnZY2kSkUJtYSVNCw1Yync1tCAyWWB255dKxpGhY/wDOtHfleTcd0gWOGcUjRHKT1I0jlN8rG8I5D8OUaB50IsDY75lfh4lDdS17DmjkFszHWIuL6EEEgg6EFY6aplzdXNFe+nWsIMbtDfMwnNHu3ajXepbpr1XuiG2y/QkVNLHNGWyNbJG4aggOa4Hu/wAhcv2j6Mp6WQ1OGPeMt3dW1xbKzicjh745HXxXTKTC44nExtyX3ta4hm+9xHfK08wApRdYXOgGpJ0AA434KShiZ0JXpvLkzFSjGqv5rM03RF0qvr3Glqm2qWNc4SABoka0gEOb8LxfhobHcupL867BROqtpHT0dxCx75HvtoWFpY78bjp434L9FL18HtRTasefkrOwXmSMOBDgCCCCCLgg6EEcV6RbGDjlV0bS4XVuqKGmbVwOJOS4FRT3BBERJs9tidN/1OaHb+lLurmMlLJ+rqI3RH1OnzXXVxv8pHDSaalnubMkewjS32jcwN9/6O3muHEYGnXe1K6Z00sTOkrLQsVFWRSi8Ukcg72Pa76FSsq59g2ylHU0sEoi6t742XfE50bs1sr/AHTb3geCwYNSTTMc+ixGrYGvcwsnAls4Wvx7ty8/LDxztK1ss10v6Fqq0srrXk+p0dQsTOUZssjtbWjYXnjwHDmq0IsTZp7bA7m6mF/ksb/9UGraulce409h62K1jQs/qXn0NnVbX0vy6mzdi8TffMkR7pIZWfPKR80/1iC1xIHDT3WSP3/utWvbWYuPjw938Mo+YK9jGsVG+no3chM8H5lSbrvX+l7o03j5eX7Ng3FYCbCUX+7lkza/s5bqQyQEdhkr/CMtB/ifYLUvx/E/hpKceNST9LKLNi+MOIyw0cfMvL//AGTdN8V+ZL2G87n4MtbKR5PBg5dp589zfmVNZHYcfO5KorsJr5jeprzG3X7OlbkH4zb+6M2KhtZ81ZJ35qhwzeIatHRjxn4Jv1sbKpLhHxZe8qxzytYLvc1g73ENHqVRY+jmk95rqi+uonPnqFkHR1RkjO2aTuzzPK13VL+z8P2Z3lTkvH9G2xDpEoIfeqGOPdGDJ82i3zVPxDaiqxqX2LDo3Njd+ckdocl9S8jRjOWpO7kvOwWx1PX41VMfE00sAf8AZtJa24IjYOyb7w47+C/QGEYJBSxiOniZEwaWaLep3uPMq+w3Z9KFp5t95V1sVUlePDuNRsHsNDhdMIo+091jLKRYyO/s0XIA4eJKsqIrM4wiIgCpXTHhJqMIqQBd0YbKP+2Q538uZXVR8RoxNFJE73ZGOYfBzS0/VAcL6Ka7PQ5OMT3N8A6zx9St3glEIZapg+OUTDS2kjBf+ZjlS+iRzo5quB2hblJHc5jyx31V7l7NTGf1jHxnmWHrGfLOvM4uOzWnFcc/cuaD2qcX85EqWK6hPmAmbF8TmOkHg1waf6gtkoFXIG1EFyAXiZgHecrX6fgXJHPzJ2ZOqK8nQgcTf5Wv9VNUCqltUwD7zZx4Wax3nuRZhnux5oQVMyrBWuyxSHuY8+jSVhO5kwQ9pocNzgCPA7kqOwxzzua1zj5AlSaSLLGxv3WsHo0BR8ZbeB7dRnyM0/ae0fS6yneVjHAz0cWWNgHBo9bXPzWofiDomV1Q9xyxlwjaT2QI42jQftSOK3kjw0EnQC5J7gNT8lQdvKwxYW1lrOqZC494DiZiP6QpaEN5PZ5tL3ZHUlsxvyLX+TphJFNU1TvemkDATxEYJcfNzz+FdfVX6MsH9mwukjIs4xh7h+1J9of6rK0L1hRhERAEREAREQH5wYPZdpqmMiwlfKAP+oOtb87equOP5hGyRlj1UsT3X/V3ySW55XFaDpuphTYxR1Y0zhhdzMTw0n8Bb6K31EIexzT7rgW3Hc4WuPW6ou0Vs1Yz+ZFnhHeDie1rcbiP2Dxb7OeIkk27Lrxu+T1Jw2Rxibn0e3sv/eb2SfO1/NYsdB9mlte4aXCwubsIfoOPuqrhlO34Ox5onLW1rf8AdUx4AVA8zG230Poti11xccdfXVQa+S01NzfIP/E8/wBliGv4fozL6E9QsccBTy3NgWkXvb3iG7x4qaoONO+yta+Z8LbeMrL/ACSH1L7iWjJ1lBxEXfTt75cxFr3DGOd5a2U8qJJADMx33GSfzlo+jSkXZhmHHyfZ5AN7wIxpfWRwZu4+8qVt1Te14pRUTdxLAQOHWP7R8o2hXutpusMQ4CRrz/Bct/mt6Kq9GVOa3aGapLbxwB5B4A/mYvUZiPAqy7NhtVL8r+eXU5MXK0LczvsbAAANANAOQ3L0iL0BVBERAEREAREQHMOnvZaSqoY5YWl76d5cWtFz1ThZ5HHQtafC60Wx20bKmljIdd7GsZINxDwAN3cbb/FdsVC2o6KY5nuqKJ/slUdS5ovFJ3iSLdr3j5rkxeG38bcVoT0K26lfga5rxwX17AQQdxBB8CLFVyuo8WpD9tQ+0MH6SlcXX59Xq4egWth6Ro2ktninpyN+eMm3pqPRUc8DWjw8CyjiacuJc6WHIxrd+VobfwFl4qYS4xkW7D83llc02/Eq9Bt5Sv3VEY/euz+oBbeDFQ4Xa5rh3tcHD5FQSpzi7tEqlF6M2KjV8Bf1dvhkY4+DST9bL42rPcvTqzkVGk0zYkLFJUAKuYntlGx3Vxh1RKdBFAOsdfmW6BZ6XYvF64Xdkw6I8HXfORzA1b4XauujgqtTO1l3kFTEQgeca2kyOEMTXzVL9GQxi77nQFx+EXPFW7of6P5MMp5DUFvXTua5zW6hjWg5Wl3E3cSbaara7EdHVPhrSWZpZ3i0lRJ77xe9gPhbcDTkL3VrV7hsNGhGy1epWVqzqu7CIi6iEIiIAiIgCIiAIiIAvEkLXCzgHA7wRcHyK9ogNHiGw1BOCJaSndfj1bWn8TQCFWKjoIwxxJayaO+tmTOsPDNddDRAc8h6DqBp9+sI7vaCAfQBbCk6IcNZq6B0pH62WWQfhLrfJXNFiyM3ZEw7CIaduWCKOJvdGxrB8gpaIsmAiIgCIiAI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QUEhQTFBQVGRUYGBQWFRYVFhQVGBcWFRUXFxUYHSYeFx0jGRUYIS8gJCgpLSwsFR42NTwqNSYrLCwBCQoKDgwOGg8PGiwkHCUuLSksKSksLCwpLy8qNSksKSktMiwsLyksLCwvMCwpNCwsLCwpLCksKSwsMCk1KS8pNP/AABEIAMsAoAMBIgACEQEDEQH/xAAcAAEAAgMBAQEAAAAAAAAAAAAABAYDBQcCAQj/xABDEAABAwIDBAcFAwsCBwAAAAABAAIDBBEFEiEGMUFhBxMiUXGBkRQyQqGxI1KSCDNDU2JygqKywdEVJBdEc4OjwuH/xAAaAQEAAgMBAAAAAAAAAAAAAAAAAwUBAgQG/8QALhEAAgECAwUHBAMAAAAAAAAAAAECAxEEITESE0FR0QVhkaGxwfAycYHhIlKS/9oADAMBAAIRAxEAPwDuKIiAIiIAiIgCIiAIi120GPw0VO+oqHZY2DzceDWjiSeCA2K1820FMx/VuqIGv+4ZWB34SbqlUuHVmMgTVL5qGicOxSxOyzzNJHbnkt2QbaNHA+Z2f/CDC+ryeyM3Wzlz8/jnzXugLiCvqxUlK2KNkbBZjGta0dzWgNA9AsqAIiIAiIgCIiAIiIAiIgCIiAIiID4SuZ4bD/reIuqJO1h9E8sgjPuVE49+Ujc5o4eXNWHpVxN0GE1b2aOLMgPcJCIyfGzitpsfg7aWhp4GAAMjZe3FxAL3ebiT5oDcIiIAiIgCIiAIiIAiIgCIiAIiIAiIgCrcu31N7a2iizzzk9sRAObCOLpX3s0DS41OoVa6X9rp4uooKK4qaw5cw0LGE5OyeBcSdeAaVaNi9i4MNpxFE0FxAMkpHblfxJPdfcOCA9bd7OursPqKZhAfI3sk7s7SHNvyJFvNU/ZfpSFKyOkxeOWkqGNDBLI0mKUNGUPzjdu1Oo5rp6h4pg8NTGY6iJkrD8L2hw8RfceYQGemqmSND43NexwuHNIc0jvBGhWVc3rOi2WkeZsGqnUzjqaaQl9O/lY3LT438lP2K6QJJqh9DiEPs1dGMwaNY5mfeYbnxtc6buIAF5UevxCOCN0sz2xxsF3PcbNaOZUDaraeHD6Z9ROTlboGj3nvPusbzP8AlaHZSgmrwytxBgBJz01LvZTsIGWRw+OUjW7vdFrAaoDeYRtA+ok7NNMyDLmbPLljzm4yhsROexGt3Bq3KIgCIiAIiIAiIgCIiAIiIDnvSrsBPWmCqon5Kumvl1y5xcOADtwcHA2vocxupHRft6+uZJBVN6utpyBIyxaXN3B+U7jfQjvtwIV6VA2rwzqsZwyqi7L5nS08oA/OR9W57Se+2U/y9yAv6IiA+E23rlUFQMU2hinphenw9j2SVA1bLI7MOra7c4DP8nHiFm2ixOfGp5KChcY6ONwbVVgv2iDrDF97n38dN/QMBwGGjgZBTsDI2DQcSeLnH4nHiUBzjppmEdVhctS1zqKOZxmAGZubsZczeOgdp3ZhxXScIxqCqjElPKyVh+JjgbciN7TyKkVlGyVjo5WNexws5jgHNcO4g71yja7owdh+bEMHkfBJEC99PcmORgu5wAPK/YNxYaWKA66i0mxm0ft9FDU5chkbq3fZwJa6x4i4NuS3aAIiIAiIgCIiAIiIAiIgCgPw5ks0czhcxB4jvwLwA5w/hFvM96mSwhwsdRxHfyPJe0AXwhaPHduKKjuKipijcPgzZn/gbd3yXPa/8pClabQ008g07TnMjuOOnaKAzbMVr8An9hrBekqJXOp6wbg51hkmHwndrw5jUdZXEsQ/KFpZmdXLQOkjd7zHvjc3noWm/wAltcL/AChqA2a+GeFoAA0a8ADQDsm40A4IDrCo/SvtOYKX2aAh1XV/YxRjVxDzke63CwNrnieRUrCOljDKj3KuNh+7LeI/z2B9VvjhFPJOyqyMfM1pYybeQw3JDTu4nXmUBG2PwAUVFBTDUxsAcRuLz2nkcsxK3KIgCIiAIiIAiIgCIiAIi+EoCNimJxU8T5pntjjYLuc7cB/c8hvXD9pemKsxCY0uEMexpuOtt9q4cXAnSFvPfzG5anpG2rlxuvZSUmYwRuLW2vleb2fM4D4RbS/DxV4wXBoMOibDAA6V4JudHyuA1c93wMHoOZXDi8WqCss5Ph7s6aFB1c3kiqYP0ONP2ldM6SR2rmsJtc6nNIe04+FldcO2epaZuWGCNtuOUOcfFzrkrAKeV2s9Q43/AEcLREwcs5vI7xuPALOzKNAPUkn1K8/WrVav1Sv9tC1p04Q0j1JT4mHexh8Wt/woNVs5SSXz00Did56toPqACpDXXXoOUCco6MlaT1RVq3oloZLlgliJ+4+4HPK+/wBVoIosUwF5kp3mekGrm6ujtfXPHe8Z/ab6rpjHqSWhwIIBBBBB1BB0II4hddHtCtSebuuTIKmFpzWSsyb0fdJEGKxEs+zmYPtISbkcMzT8Tb8eHFW5fmfafBJcGrY62iBEWa/EtYT70T/2HA6X+oXdtiNt4MTp+thu1zSGyRO96N1r2PeDwdx9QvS0qsasFOOjKacHCWzIsSIilNAiIgCIiAIiou3XS7SYaTHrPUD9CwgZf336hnhqeSAudbWshjdJK9rGMBLnuIDWjvJK4V0kdLj64iiwsSFshyvkaCHzcMjBvDO8m1+QvfTyDE9oH553mKlDrgWLYm/uM3yOsfePqrxhOz9JhcV2NJe6zc5s6aZ3BjBxJ+6NOJ71wYnHQpfxjnLl1OqlhpTzeSNdsdsw3DIBms+qnsDbcLa5Afut3ud/8W7jZYk73O953F3cOTRwHBeIonkmSbL1rhbK3URMvcRg8TxceJ5ALYUcPErz1Wo5Nyk7t6/ORbQgkkloYBASnUrZELCYlApEtiMxncvWQrOIl66pLixgYFJjGi+CJZGtWjZlIgVlRFJIaSRmfrInPIIGVzA8MLe+9yCuX12G1Wz9UKqkdngccpzAkFpN+qlHlo7l36LoVfUAtgrW3AizB4O/qHnJKCB91zWv/gK21fRMmjfHI0OjeCCO8HuPzBXfh8TLDSTWj1Xevc5atJVk1x4Fm2S2qhxCmZUQnR2jmXu6N9gXMdzF/PQrdL8zYXX1WzleTldJSyaEbmys3gg7myN/zwK79sttlS4hH1lNIHW95h0kYe5zTu8dy9TCcZxUovIpZRcXZm7REWxqERana2rkioaqSH84yGVzD3OawkHytfyQHOul/pYNN/s6F7TUOuJJG9owg9nI226Qn8PidKfs1sdTURbPikkfXv7TYHnMQTvLmamR1z3WB7yqt0ZU7ZcTi63tWzvFze8gaXAk8TfXxC7dVwgPzhrc9rZ7DNl7s2+2u5U3aGKcJKktGru3oWGEoqS2yC/F5pgPZYsjD/zFQCxoH7EGj3+eUJTYc2Jxkc9005FjM+1wPusYOzE3k3fxJUglxXqOnJVNeyssl8+cix2eLzPMbC4rYsbYL5HFZfJJg3eoW7kqVjIllgFYF69pC1szN0ZUWA1YXh1cFnZY2kSkUJtYSVNCw1Yync1tCAyWWB255dKxpGhY/wDOtHfleTcd0gWOGcUjRHKT1I0jlN8rG8I5D8OUaB50IsDY75lfh4lDdS17DmjkFszHWIuL6EEEgg6EFY6aplzdXNFe+nWsIMbtDfMwnNHu3ajXepbpr1XuiG2y/QkVNLHNGWyNbJG4aggOa4Hu/wAhcv2j6Mp6WQ1OGPeMt3dW1xbKzicjh745HXxXTKTC44nExtyX3ta4hm+9xHfK08wApRdYXOgGpJ0AA434KShiZ0JXpvLkzFSjGqv5rM03RF0qvr3Glqm2qWNc4SABoka0gEOb8LxfhobHcupL867BROqtpHT0dxCx75HvtoWFpY78bjp434L9FL18HtRTasefkrOwXmSMOBDgCCCCCLgg6EEcV6RbGDjlV0bS4XVuqKGmbVwOJOS4FRT3BBERJs9tidN/1OaHb+lLurmMlLJ+rqI3RH1OnzXXVxv8pHDSaalnubMkewjS32jcwN9/6O3muHEYGnXe1K6Z00sTOkrLQsVFWRSi8Ukcg72Pa76FSsq59g2ylHU0sEoi6t742XfE50bs1sr/AHTb3geCwYNSTTMc+ixGrYGvcwsnAls4Wvx7ty8/LDxztK1ss10v6Fqq0srrXk+p0dQsTOUZssjtbWjYXnjwHDmq0IsTZp7bA7m6mF/ksb/9UGraulce409h62K1jQs/qXn0NnVbX0vy6mzdi8TffMkR7pIZWfPKR80/1iC1xIHDT3WSP3/utWvbWYuPjw938Mo+YK9jGsVG+no3chM8H5lSbrvX+l7o03j5eX7Ng3FYCbCUX+7lkza/s5bqQyQEdhkr/CMtB/ifYLUvx/E/hpKceNST9LKLNi+MOIyw0cfMvL//AGTdN8V+ZL2G87n4MtbKR5PBg5dp589zfmVNZHYcfO5KorsJr5jeprzG3X7OlbkH4zb+6M2KhtZ81ZJ35qhwzeIatHRjxn4Jv1sbKpLhHxZe8qxzytYLvc1g73ENHqVRY+jmk95rqi+uonPnqFkHR1RkjO2aTuzzPK13VL+z8P2Z3lTkvH9G2xDpEoIfeqGOPdGDJ82i3zVPxDaiqxqX2LDo3Njd+ckdocl9S8jRjOWpO7kvOwWx1PX41VMfE00sAf8AZtJa24IjYOyb7w47+C/QGEYJBSxiOniZEwaWaLep3uPMq+w3Z9KFp5t95V1sVUlePDuNRsHsNDhdMIo+091jLKRYyO/s0XIA4eJKsqIrM4wiIgCpXTHhJqMIqQBd0YbKP+2Q538uZXVR8RoxNFJE73ZGOYfBzS0/VAcL6Ka7PQ5OMT3N8A6zx9St3glEIZapg+OUTDS2kjBf+ZjlS+iRzo5quB2hblJHc5jyx31V7l7NTGf1jHxnmWHrGfLOvM4uOzWnFcc/cuaD2qcX85EqWK6hPmAmbF8TmOkHg1waf6gtkoFXIG1EFyAXiZgHecrX6fgXJHPzJ2ZOqK8nQgcTf5Wv9VNUCqltUwD7zZx4Wax3nuRZhnux5oQVMyrBWuyxSHuY8+jSVhO5kwQ9pocNzgCPA7kqOwxzzua1zj5AlSaSLLGxv3WsHo0BR8ZbeB7dRnyM0/ae0fS6yneVjHAz0cWWNgHBo9bXPzWofiDomV1Q9xyxlwjaT2QI42jQftSOK3kjw0EnQC5J7gNT8lQdvKwxYW1lrOqZC494DiZiP6QpaEN5PZ5tL3ZHUlsxvyLX+TphJFNU1TvemkDATxEYJcfNzz+FdfVX6MsH9mwukjIs4xh7h+1J9of6rK0L1hRhERAEREAREQH5wYPZdpqmMiwlfKAP+oOtb87equOP5hGyRlj1UsT3X/V3ySW55XFaDpuphTYxR1Y0zhhdzMTw0n8Bb6K31EIexzT7rgW3Hc4WuPW6ou0Vs1Yz+ZFnhHeDie1rcbiP2Dxb7OeIkk27Lrxu+T1Jw2Rxibn0e3sv/eb2SfO1/NYsdB9mlte4aXCwubsIfoOPuqrhlO34Ox5onLW1rf8AdUx4AVA8zG230Poti11xccdfXVQa+S01NzfIP/E8/wBliGv4fozL6E9QsccBTy3NgWkXvb3iG7x4qaoONO+yta+Z8LbeMrL/ACSH1L7iWjJ1lBxEXfTt75cxFr3DGOd5a2U8qJJADMx33GSfzlo+jSkXZhmHHyfZ5AN7wIxpfWRwZu4+8qVt1Te14pRUTdxLAQOHWP7R8o2hXutpusMQ4CRrz/Bct/mt6Kq9GVOa3aGapLbxwB5B4A/mYvUZiPAqy7NhtVL8r+eXU5MXK0LczvsbAAANANAOQ3L0iL0BVBERAEREAREQHMOnvZaSqoY5YWl76d5cWtFz1ThZ5HHQtafC60Wx20bKmljIdd7GsZINxDwAN3cbb/FdsVC2o6KY5nuqKJ/slUdS5ovFJ3iSLdr3j5rkxeG38bcVoT0K26lfga5rxwX17AQQdxBB8CLFVyuo8WpD9tQ+0MH6SlcXX59Xq4egWth6Ro2ktninpyN+eMm3pqPRUc8DWjw8CyjiacuJc6WHIxrd+VobfwFl4qYS4xkW7D83llc02/Eq9Bt5Sv3VEY/euz+oBbeDFQ4Xa5rh3tcHD5FQSpzi7tEqlF6M2KjV8Bf1dvhkY4+DST9bL42rPcvTqzkVGk0zYkLFJUAKuYntlGx3Vxh1RKdBFAOsdfmW6BZ6XYvF64Xdkw6I8HXfORzA1b4XauujgqtTO1l3kFTEQgeca2kyOEMTXzVL9GQxi77nQFx+EXPFW7of6P5MMp5DUFvXTua5zW6hjWg5Wl3E3cSbaara7EdHVPhrSWZpZ3i0lRJ77xe9gPhbcDTkL3VrV7hsNGhGy1epWVqzqu7CIi6iEIiIAiIgCIiAIiIAvEkLXCzgHA7wRcHyK9ogNHiGw1BOCJaSndfj1bWn8TQCFWKjoIwxxJayaO+tmTOsPDNddDRAc8h6DqBp9+sI7vaCAfQBbCk6IcNZq6B0pH62WWQfhLrfJXNFiyM3ZEw7CIaduWCKOJvdGxrB8gpaIsmAiIgCIiAIiI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QUEhQTFBQVGRUYGBQWFRYVFhQVGBcWFRUXFxUYHSYeFx0jGRUYIS8gJCgpLSwsFR42NTwqNSYrLCwBCQoKDgwOGg8PGiwkHCUuLSksKSksLCwpLy8qNSksKSktMiwsLyksLCwvMCwpNCwsLCwpLCksKSwsMCk1KS8pNP/AABEIAMsAoAMBIgACEQEDEQH/xAAcAAEAAgMBAQEAAAAAAAAAAAAABAYDBQcCAQj/xABDEAABAwIDBAcFAwsCBwAAAAABAAIDBBEFEiEGMUFhBxMiUXGBkRQyQqGxI1KSCDNDU2JygqKywdEVJBdEc4OjwuH/xAAaAQEAAgMBAAAAAAAAAAAAAAAAAwUBAgQG/8QALhEAAgECAwUHBAMAAAAAAAAAAAECAxEEITESE0FR0QVhkaGxwfAycYHhIlKS/9oADAMBAAIRAxEAPwDuKIiAIiIAiIgCIiAIi120GPw0VO+oqHZY2DzceDWjiSeCA2K1820FMx/VuqIGv+4ZWB34SbqlUuHVmMgTVL5qGicOxSxOyzzNJHbnkt2QbaNHA+Z2f/CDC+ryeyM3Wzlz8/jnzXugLiCvqxUlK2KNkbBZjGta0dzWgNA9AsqAIiIAiIgCIiAIiIAiIgCIiAIiID4SuZ4bD/reIuqJO1h9E8sgjPuVE49+Ujc5o4eXNWHpVxN0GE1b2aOLMgPcJCIyfGzitpsfg7aWhp4GAAMjZe3FxAL3ebiT5oDcIiIAiIgCIiAIiIAiIgCIiAIiIAiIgCrcu31N7a2iizzzk9sRAObCOLpX3s0DS41OoVa6X9rp4uooKK4qaw5cw0LGE5OyeBcSdeAaVaNi9i4MNpxFE0FxAMkpHblfxJPdfcOCA9bd7OursPqKZhAfI3sk7s7SHNvyJFvNU/ZfpSFKyOkxeOWkqGNDBLI0mKUNGUPzjdu1Oo5rp6h4pg8NTGY6iJkrD8L2hw8RfceYQGemqmSND43NexwuHNIc0jvBGhWVc3rOi2WkeZsGqnUzjqaaQl9O/lY3LT438lP2K6QJJqh9DiEPs1dGMwaNY5mfeYbnxtc6buIAF5UevxCOCN0sz2xxsF3PcbNaOZUDaraeHD6Z9ROTlboGj3nvPusbzP8AlaHZSgmrwytxBgBJz01LvZTsIGWRw+OUjW7vdFrAaoDeYRtA+ok7NNMyDLmbPLljzm4yhsROexGt3Bq3KIgCIiAIiIAiIgCIiAIiIDnvSrsBPWmCqon5Kumvl1y5xcOADtwcHA2vocxupHRft6+uZJBVN6utpyBIyxaXN3B+U7jfQjvtwIV6VA2rwzqsZwyqi7L5nS08oA/OR9W57Se+2U/y9yAv6IiA+E23rlUFQMU2hinphenw9j2SVA1bLI7MOra7c4DP8nHiFm2ixOfGp5KChcY6ONwbVVgv2iDrDF97n38dN/QMBwGGjgZBTsDI2DQcSeLnH4nHiUBzjppmEdVhctS1zqKOZxmAGZubsZczeOgdp3ZhxXScIxqCqjElPKyVh+JjgbciN7TyKkVlGyVjo5WNexws5jgHNcO4g71yja7owdh+bEMHkfBJEC99PcmORgu5wAPK/YNxYaWKA66i0mxm0ft9FDU5chkbq3fZwJa6x4i4NuS3aAIiIAiIgCIiAIiIAiIgCgPw5ks0czhcxB4jvwLwA5w/hFvM96mSwhwsdRxHfyPJe0AXwhaPHduKKjuKipijcPgzZn/gbd3yXPa/8pClabQ008g07TnMjuOOnaKAzbMVr8An9hrBekqJXOp6wbg51hkmHwndrw5jUdZXEsQ/KFpZmdXLQOkjd7zHvjc3noWm/wAltcL/AChqA2a+GeFoAA0a8ADQDsm40A4IDrCo/SvtOYKX2aAh1XV/YxRjVxDzke63CwNrnieRUrCOljDKj3KuNh+7LeI/z2B9VvjhFPJOyqyMfM1pYybeQw3JDTu4nXmUBG2PwAUVFBTDUxsAcRuLz2nkcsxK3KIgCIiAIiIAiIgCIiAIi+EoCNimJxU8T5pntjjYLuc7cB/c8hvXD9pemKsxCY0uEMexpuOtt9q4cXAnSFvPfzG5anpG2rlxuvZSUmYwRuLW2vleb2fM4D4RbS/DxV4wXBoMOibDAA6V4JudHyuA1c93wMHoOZXDi8WqCss5Ph7s6aFB1c3kiqYP0ONP2ldM6SR2rmsJtc6nNIe04+FldcO2epaZuWGCNtuOUOcfFzrkrAKeV2s9Q43/AEcLREwcs5vI7xuPALOzKNAPUkn1K8/WrVav1Sv9tC1p04Q0j1JT4mHexh8Wt/woNVs5SSXz00Did56toPqACpDXXXoOUCco6MlaT1RVq3oloZLlgliJ+4+4HPK+/wBVoIosUwF5kp3mekGrm6ujtfXPHe8Z/ab6rpjHqSWhwIIBBBBB1BB0II4hddHtCtSebuuTIKmFpzWSsyb0fdJEGKxEs+zmYPtISbkcMzT8Tb8eHFW5fmfafBJcGrY62iBEWa/EtYT70T/2HA6X+oXdtiNt4MTp+thu1zSGyRO96N1r2PeDwdx9QvS0qsasFOOjKacHCWzIsSIilNAiIgCIiAIiou3XS7SYaTHrPUD9CwgZf336hnhqeSAudbWshjdJK9rGMBLnuIDWjvJK4V0kdLj64iiwsSFshyvkaCHzcMjBvDO8m1+QvfTyDE9oH553mKlDrgWLYm/uM3yOsfePqrxhOz9JhcV2NJe6zc5s6aZ3BjBxJ+6NOJ71wYnHQpfxjnLl1OqlhpTzeSNdsdsw3DIBms+qnsDbcLa5Afut3ud/8W7jZYk73O953F3cOTRwHBeIonkmSbL1rhbK3URMvcRg8TxceJ5ALYUcPErz1Wo5Nyk7t6/ORbQgkkloYBASnUrZELCYlApEtiMxncvWQrOIl66pLixgYFJjGi+CJZGtWjZlIgVlRFJIaSRmfrInPIIGVzA8MLe+9yCuX12G1Wz9UKqkdngccpzAkFpN+qlHlo7l36LoVfUAtgrW3AizB4O/qHnJKCB91zWv/gK21fRMmjfHI0OjeCCO8HuPzBXfh8TLDSTWj1Xevc5atJVk1x4Fm2S2qhxCmZUQnR2jmXu6N9gXMdzF/PQrdL8zYXX1WzleTldJSyaEbmys3gg7myN/zwK79sttlS4hH1lNIHW95h0kYe5zTu8dy9TCcZxUovIpZRcXZm7REWxqERana2rkioaqSH84yGVzD3OawkHytfyQHOul/pYNN/s6F7TUOuJJG9owg9nI226Qn8PidKfs1sdTURbPikkfXv7TYHnMQTvLmamR1z3WB7yqt0ZU7ZcTi63tWzvFze8gaXAk8TfXxC7dVwgPzhrc9rZ7DNl7s2+2u5U3aGKcJKktGru3oWGEoqS2yC/F5pgPZYsjD/zFQCxoH7EGj3+eUJTYc2Jxkc9005FjM+1wPusYOzE3k3fxJUglxXqOnJVNeyssl8+cix2eLzPMbC4rYsbYL5HFZfJJg3eoW7kqVjIllgFYF69pC1szN0ZUWA1YXh1cFnZY2kSkUJtYSVNCw1Yync1tCAyWWB255dKxpGhY/wDOtHfleTcd0gWOGcUjRHKT1I0jlN8rG8I5D8OUaB50IsDY75lfh4lDdS17DmjkFszHWIuL6EEEgg6EFY6aplzdXNFe+nWsIMbtDfMwnNHu3ajXepbpr1XuiG2y/QkVNLHNGWyNbJG4aggOa4Hu/wAhcv2j6Mp6WQ1OGPeMt3dW1xbKzicjh745HXxXTKTC44nExtyX3ta4hm+9xHfK08wApRdYXOgGpJ0AA434KShiZ0JXpvLkzFSjGqv5rM03RF0qvr3Glqm2qWNc4SABoka0gEOb8LxfhobHcupL867BROqtpHT0dxCx75HvtoWFpY78bjp434L9FL18HtRTasefkrOwXmSMOBDgCCCCCLgg6EEcV6RbGDjlV0bS4XVuqKGmbVwOJOS4FRT3BBERJs9tidN/1OaHb+lLurmMlLJ+rqI3RH1OnzXXVxv8pHDSaalnubMkewjS32jcwN9/6O3muHEYGnXe1K6Z00sTOkrLQsVFWRSi8Ukcg72Pa76FSsq59g2ylHU0sEoi6t742XfE50bs1sr/AHTb3geCwYNSTTMc+ixGrYGvcwsnAls4Wvx7ty8/LDxztK1ss10v6Fqq0srrXk+p0dQsTOUZssjtbWjYXnjwHDmq0IsTZp7bA7m6mF/ksb/9UGraulce409h62K1jQs/qXn0NnVbX0vy6mzdi8TffMkR7pIZWfPKR80/1iC1xIHDT3WSP3/utWvbWYuPjw938Mo+YK9jGsVG+no3chM8H5lSbrvX+l7o03j5eX7Ng3FYCbCUX+7lkza/s5bqQyQEdhkr/CMtB/ifYLUvx/E/hpKceNST9LKLNi+MOIyw0cfMvL//AGTdN8V+ZL2G87n4MtbKR5PBg5dp589zfmVNZHYcfO5KorsJr5jeprzG3X7OlbkH4zb+6M2KhtZ81ZJ35qhwzeIatHRjxn4Jv1sbKpLhHxZe8qxzytYLvc1g73ENHqVRY+jmk95rqi+uonPnqFkHR1RkjO2aTuzzPK13VL+z8P2Z3lTkvH9G2xDpEoIfeqGOPdGDJ82i3zVPxDaiqxqX2LDo3Njd+ckdocl9S8jRjOWpO7kvOwWx1PX41VMfE00sAf8AZtJa24IjYOyb7w47+C/QGEYJBSxiOniZEwaWaLep3uPMq+w3Z9KFp5t95V1sVUlePDuNRsHsNDhdMIo+091jLKRYyO/s0XIA4eJKsqIrM4wiIgCpXTHhJqMIqQBd0YbKP+2Q538uZXVR8RoxNFJE73ZGOYfBzS0/VAcL6Ka7PQ5OMT3N8A6zx9St3glEIZapg+OUTDS2kjBf+ZjlS+iRzo5quB2hblJHc5jyx31V7l7NTGf1jHxnmWHrGfLOvM4uOzWnFcc/cuaD2qcX85EqWK6hPmAmbF8TmOkHg1waf6gtkoFXIG1EFyAXiZgHecrX6fgXJHPzJ2ZOqK8nQgcTf5Wv9VNUCqltUwD7zZx4Wax3nuRZhnux5oQVMyrBWuyxSHuY8+jSVhO5kwQ9pocNzgCPA7kqOwxzzua1zj5AlSaSLLGxv3WsHo0BR8ZbeB7dRnyM0/ae0fS6yneVjHAz0cWWNgHBo9bXPzWofiDomV1Q9xyxlwjaT2QI42jQftSOK3kjw0EnQC5J7gNT8lQdvKwxYW1lrOqZC494DiZiP6QpaEN5PZ5tL3ZHUlsxvyLX+TphJFNU1TvemkDATxEYJcfNzz+FdfVX6MsH9mwukjIs4xh7h+1J9of6rK0L1hRhERAEREAREQH5wYPZdpqmMiwlfKAP+oOtb87equOP5hGyRlj1UsT3X/V3ySW55XFaDpuphTYxR1Y0zhhdzMTw0n8Bb6K31EIexzT7rgW3Hc4WuPW6ou0Vs1Yz+ZFnhHeDie1rcbiP2Dxb7OeIkk27Lrxu+T1Jw2Rxibn0e3sv/eb2SfO1/NYsdB9mlte4aXCwubsIfoOPuqrhlO34Ox5onLW1rf8AdUx4AVA8zG230Poti11xccdfXVQa+S01NzfIP/E8/wBliGv4fozL6E9QsccBTy3NgWkXvb3iG7x4qaoONO+yta+Z8LbeMrL/ACSH1L7iWjJ1lBxEXfTt75cxFr3DGOd5a2U8qJJADMx33GSfzlo+jSkXZhmHHyfZ5AN7wIxpfWRwZu4+8qVt1Te14pRUTdxLAQOHWP7R8o2hXutpusMQ4CRrz/Bct/mt6Kq9GVOa3aGapLbxwB5B4A/mYvUZiPAqy7NhtVL8r+eXU5MXK0LczvsbAAANANAOQ3L0iL0BVBERAEREAREQHMOnvZaSqoY5YWl76d5cWtFz1ThZ5HHQtafC60Wx20bKmljIdd7GsZINxDwAN3cbb/FdsVC2o6KY5nuqKJ/slUdS5ovFJ3iSLdr3j5rkxeG38bcVoT0K26lfga5rxwX17AQQdxBB8CLFVyuo8WpD9tQ+0MH6SlcXX59Xq4egWth6Ro2ktninpyN+eMm3pqPRUc8DWjw8CyjiacuJc6WHIxrd+VobfwFl4qYS4xkW7D83llc02/Eq9Bt5Sv3VEY/euz+oBbeDFQ4Xa5rh3tcHD5FQSpzi7tEqlF6M2KjV8Bf1dvhkY4+DST9bL42rPcvTqzkVGk0zYkLFJUAKuYntlGx3Vxh1RKdBFAOsdfmW6BZ6XYvF64Xdkw6I8HXfORzA1b4XauujgqtTO1l3kFTEQgeca2kyOEMTXzVL9GQxi77nQFx+EXPFW7of6P5MMp5DUFvXTua5zW6hjWg5Wl3E3cSbaara7EdHVPhrSWZpZ3i0lRJ77xe9gPhbcDTkL3VrV7hsNGhGy1epWVqzqu7CIi6iEIiIAiIgCIiAIiIAvEkLXCzgHA7wRcHyK9ogNHiGw1BOCJaSndfj1bWn8TQCFWKjoIwxxJayaO+tmTOsPDNddDRAc8h6DqBp9+sI7vaCAfQBbCk6IcNZq6B0pH62WWQfhLrfJXNFiyM3ZEw7CIaduWCKOJvdGxrB8gpaIsmAiIgCIiAIiID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hQSERQUEhQTFBQVGRUYGBQWFRYVFhQVGBcWFRUXFxUYHSYeFx0jGRUYIS8gJCgpLSwsFR42NTwqNSYrLCwBCQoKDgwOGg8PGiwkHCUuLSksKSksLCwpLy8qNSksKSktMiwsLyksLCwvMCwpNCwsLCwpLCksKSwsMCk1KS8pNP/AABEIAMsAoAMBIgACEQEDEQH/xAAcAAEAAgMBAQEAAAAAAAAAAAAABAYDBQcCAQj/xABDEAABAwIDBAcFAwsCBwAAAAABAAIDBBEFEiEGMUFhBxMiUXGBkRQyQqGxI1KSCDNDU2JygqKywdEVJBdEc4OjwuH/xAAaAQEAAgMBAAAAAAAAAAAAAAAAAwUBAgQG/8QALhEAAgECAwUHBAMAAAAAAAAAAAECAxEEITESE0FR0QVhkaGxwfAycYHhIlKS/9oADAMBAAIRAxEAPwDuKIiAIiIAiIgCIiAIi120GPw0VO+oqHZY2DzceDWjiSeCA2K1820FMx/VuqIGv+4ZWB34SbqlUuHVmMgTVL5qGicOxSxOyzzNJHbnkt2QbaNHA+Z2f/CDC+ryeyM3Wzlz8/jnzXugLiCvqxUlK2KNkbBZjGta0dzWgNA9AsqAIiIAiIgCIiAIiIAiIgCIiAIiID4SuZ4bD/reIuqJO1h9E8sgjPuVE49+Ujc5o4eXNWHpVxN0GE1b2aOLMgPcJCIyfGzitpsfg7aWhp4GAAMjZe3FxAL3ebiT5oDcIiIAiIgCIiAIiIAiIgCIiAIiIAiIgCrcu31N7a2iizzzk9sRAObCOLpX3s0DS41OoVa6X9rp4uooKK4qaw5cw0LGE5OyeBcSdeAaVaNi9i4MNpxFE0FxAMkpHblfxJPdfcOCA9bd7OursPqKZhAfI3sk7s7SHNvyJFvNU/ZfpSFKyOkxeOWkqGNDBLI0mKUNGUPzjdu1Oo5rp6h4pg8NTGY6iJkrD8L2hw8RfceYQGemqmSND43NexwuHNIc0jvBGhWVc3rOi2WkeZsGqnUzjqaaQl9O/lY3LT438lP2K6QJJqh9DiEPs1dGMwaNY5mfeYbnxtc6buIAF5UevxCOCN0sz2xxsF3PcbNaOZUDaraeHD6Z9ROTlboGj3nvPusbzP8AlaHZSgmrwytxBgBJz01LvZTsIGWRw+OUjW7vdFrAaoDeYRtA+ok7NNMyDLmbPLljzm4yhsROexGt3Bq3KIgCIiAIiIAiIgCIiAIiIDnvSrsBPWmCqon5Kumvl1y5xcOADtwcHA2vocxupHRft6+uZJBVN6utpyBIyxaXN3B+U7jfQjvtwIV6VA2rwzqsZwyqi7L5nS08oA/OR9W57Se+2U/y9yAv6IiA+E23rlUFQMU2hinphenw9j2SVA1bLI7MOra7c4DP8nHiFm2ixOfGp5KChcY6ONwbVVgv2iDrDF97n38dN/QMBwGGjgZBTsDI2DQcSeLnH4nHiUBzjppmEdVhctS1zqKOZxmAGZubsZczeOgdp3ZhxXScIxqCqjElPKyVh+JjgbciN7TyKkVlGyVjo5WNexws5jgHNcO4g71yja7owdh+bEMHkfBJEC99PcmORgu5wAPK/YNxYaWKA66i0mxm0ft9FDU5chkbq3fZwJa6x4i4NuS3aAIiIAiIgCIiAIiIAiIgCgPw5ks0czhcxB4jvwLwA5w/hFvM96mSwhwsdRxHfyPJe0AXwhaPHduKKjuKipijcPgzZn/gbd3yXPa/8pClabQ008g07TnMjuOOnaKAzbMVr8An9hrBekqJXOp6wbg51hkmHwndrw5jUdZXEsQ/KFpZmdXLQOkjd7zHvjc3noWm/wAltcL/AChqA2a+GeFoAA0a8ADQDsm40A4IDrCo/SvtOYKX2aAh1XV/YxRjVxDzke63CwNrnieRUrCOljDKj3KuNh+7LeI/z2B9VvjhFPJOyqyMfM1pYybeQw3JDTu4nXmUBG2PwAUVFBTDUxsAcRuLz2nkcsxK3KIgCIiAIiIAiIgCIiAIi+EoCNimJxU8T5pntjjYLuc7cB/c8hvXD9pemKsxCY0uEMexpuOtt9q4cXAnSFvPfzG5anpG2rlxuvZSUmYwRuLW2vleb2fM4D4RbS/DxV4wXBoMOibDAA6V4JudHyuA1c93wMHoOZXDi8WqCss5Ph7s6aFB1c3kiqYP0ONP2ldM6SR2rmsJtc6nNIe04+FldcO2epaZuWGCNtuOUOcfFzrkrAKeV2s9Q43/AEcLREwcs5vI7xuPALOzKNAPUkn1K8/WrVav1Sv9tC1p04Q0j1JT4mHexh8Wt/woNVs5SSXz00Did56toPqACpDXXXoOUCco6MlaT1RVq3oloZLlgliJ+4+4HPK+/wBVoIosUwF5kp3mekGrm6ujtfXPHe8Z/ab6rpjHqSWhwIIBBBBB1BB0II4hddHtCtSebuuTIKmFpzWSsyb0fdJEGKxEs+zmYPtISbkcMzT8Tb8eHFW5fmfafBJcGrY62iBEWa/EtYT70T/2HA6X+oXdtiNt4MTp+thu1zSGyRO96N1r2PeDwdx9QvS0qsasFOOjKacHCWzIsSIilNAiIgCIiAIiou3XS7SYaTHrPUD9CwgZf336hnhqeSAudbWshjdJK9rGMBLnuIDWjvJK4V0kdLj64iiwsSFshyvkaCHzcMjBvDO8m1+QvfTyDE9oH553mKlDrgWLYm/uM3yOsfePqrxhOz9JhcV2NJe6zc5s6aZ3BjBxJ+6NOJ71wYnHQpfxjnLl1OqlhpTzeSNdsdsw3DIBms+qnsDbcLa5Afut3ud/8W7jZYk73O953F3cOTRwHBeIonkmSbL1rhbK3URMvcRg8TxceJ5ALYUcPErz1Wo5Nyk7t6/ORbQgkkloYBASnUrZELCYlApEtiMxncvWQrOIl66pLixgYFJjGi+CJZGtWjZlIgVlRFJIaSRmfrInPIIGVzA8MLe+9yCuX12G1Wz9UKqkdngccpzAkFpN+qlHlo7l36LoVfUAtgrW3AizB4O/qHnJKCB91zWv/gK21fRMmjfHI0OjeCCO8HuPzBXfh8TLDSTWj1Xevc5atJVk1x4Fm2S2qhxCmZUQnR2jmXu6N9gXMdzF/PQrdL8zYXX1WzleTldJSyaEbmys3gg7myN/zwK79sttlS4hH1lNIHW95h0kYe5zTu8dy9TCcZxUovIpZRcXZm7REWxqERana2rkioaqSH84yGVzD3OawkHytfyQHOul/pYNN/s6F7TUOuJJG9owg9nI226Qn8PidKfs1sdTURbPikkfXv7TYHnMQTvLmamR1z3WB7yqt0ZU7ZcTi63tWzvFze8gaXAk8TfXxC7dVwgPzhrc9rZ7DNl7s2+2u5U3aGKcJKktGru3oWGEoqS2yC/F5pgPZYsjD/zFQCxoH7EGj3+eUJTYc2Jxkc9005FjM+1wPusYOzE3k3fxJUglxXqOnJVNeyssl8+cix2eLzPMbC4rYsbYL5HFZfJJg3eoW7kqVjIllgFYF69pC1szN0ZUWA1YXh1cFnZY2kSkUJtYSVNCw1Yync1tCAyWWB255dKxpGhY/wDOtHfleTcd0gWOGcUjRHKT1I0jlN8rG8I5D8OUaB50IsDY75lfh4lDdS17DmjkFszHWIuL6EEEgg6EFY6aplzdXNFe+nWsIMbtDfMwnNHu3ajXepbpr1XuiG2y/QkVNLHNGWyNbJG4aggOa4Hu/wAhcv2j6Mp6WQ1OGPeMt3dW1xbKzicjh745HXxXTKTC44nExtyX3ta4hm+9xHfK08wApRdYXOgGpJ0AA434KShiZ0JXpvLkzFSjGqv5rM03RF0qvr3Glqm2qWNc4SABoka0gEOb8LxfhobHcupL867BROqtpHT0dxCx75HvtoWFpY78bjp434L9FL18HtRTasefkrOwXmSMOBDgCCCCCLgg6EEcV6RbGDjlV0bS4XVuqKGmbVwOJOS4FRT3BBERJs9tidN/1OaHb+lLurmMlLJ+rqI3RH1OnzXXVxv8pHDSaalnubMkewjS32jcwN9/6O3muHEYGnXe1K6Z00sTOkrLQsVFWRSi8Ukcg72Pa76FSsq59g2ylHU0sEoi6t742XfE50bs1sr/AHTb3geCwYNSTTMc+ixGrYGvcwsnAls4Wvx7ty8/LDxztK1ss10v6Fqq0srrXk+p0dQsTOUZssjtbWjYXnjwHDmq0IsTZp7bA7m6mF/ksb/9UGraulce409h62K1jQs/qXn0NnVbX0vy6mzdi8TffMkR7pIZWfPKR80/1iC1xIHDT3WSP3/utWvbWYuPjw938Mo+YK9jGsVG+no3chM8H5lSbrvX+l7o03j5eX7Ng3FYCbCUX+7lkza/s5bqQyQEdhkr/CMtB/ifYLUvx/E/hpKceNST9LKLNi+MOIyw0cfMvL//AGTdN8V+ZL2G87n4MtbKR5PBg5dp589zfmVNZHYcfO5KorsJr5jeprzG3X7OlbkH4zb+6M2KhtZ81ZJ35qhwzeIatHRjxn4Jv1sbKpLhHxZe8qxzytYLvc1g73ENHqVRY+jmk95rqi+uonPnqFkHR1RkjO2aTuzzPK13VL+z8P2Z3lTkvH9G2xDpEoIfeqGOPdGDJ82i3zVPxDaiqxqX2LDo3Njd+ckdocl9S8jRjOWpO7kvOwWx1PX41VMfE00sAf8AZtJa24IjYOyb7w47+C/QGEYJBSxiOniZEwaWaLep3uPMq+w3Z9KFp5t95V1sVUlePDuNRsHsNDhdMIo+091jLKRYyO/s0XIA4eJKsqIrM4wiIgCpXTHhJqMIqQBd0YbKP+2Q538uZXVR8RoxNFJE73ZGOYfBzS0/VAcL6Ka7PQ5OMT3N8A6zx9St3glEIZapg+OUTDS2kjBf+ZjlS+iRzo5quB2hblJHc5jyx31V7l7NTGf1jHxnmWHrGfLOvM4uOzWnFcc/cuaD2qcX85EqWK6hPmAmbF8TmOkHg1waf6gtkoFXIG1EFyAXiZgHecrX6fgXJHPzJ2ZOqK8nQgcTf5Wv9VNUCqltUwD7zZx4Wax3nuRZhnux5oQVMyrBWuyxSHuY8+jSVhO5kwQ9pocNzgCPA7kqOwxzzua1zj5AlSaSLLGxv3WsHo0BR8ZbeB7dRnyM0/ae0fS6yneVjHAz0cWWNgHBo9bXPzWofiDomV1Q9xyxlwjaT2QI42jQftSOK3kjw0EnQC5J7gNT8lQdvKwxYW1lrOqZC494DiZiP6QpaEN5PZ5tL3ZHUlsxvyLX+TphJFNU1TvemkDATxEYJcfNzz+FdfVX6MsH9mwukjIs4xh7h+1J9of6rK0L1hRhERAEREAREQH5wYPZdpqmMiwlfKAP+oOtb87equOP5hGyRlj1UsT3X/V3ySW55XFaDpuphTYxR1Y0zhhdzMTw0n8Bb6K31EIexzT7rgW3Hc4WuPW6ou0Vs1Yz+ZFnhHeDie1rcbiP2Dxb7OeIkk27Lrxu+T1Jw2Rxibn0e3sv/eb2SfO1/NYsdB9mlte4aXCwubsIfoOPuqrhlO34Ox5onLW1rf8AdUx4AVA8zG230Poti11xccdfXVQa+S01NzfIP/E8/wBliGv4fozL6E9QsccBTy3NgWkXvb3iG7x4qaoONO+yta+Z8LbeMrL/ACSH1L7iWjJ1lBxEXfTt75cxFr3DGOd5a2U8qJJADMx33GSfzlo+jSkXZhmHHyfZ5AN7wIxpfWRwZu4+8qVt1Te14pRUTdxLAQOHWP7R8o2hXutpusMQ4CRrz/Bct/mt6Kq9GVOa3aGapLbxwB5B4A/mYvUZiPAqy7NhtVL8r+eXU5MXK0LczvsbAAANANAOQ3L0iL0BVBERAEREAREQHMOnvZaSqoY5YWl76d5cWtFz1ThZ5HHQtafC60Wx20bKmljIdd7GsZINxDwAN3cbb/FdsVC2o6KY5nuqKJ/slUdS5ovFJ3iSLdr3j5rkxeG38bcVoT0K26lfga5rxwX17AQQdxBB8CLFVyuo8WpD9tQ+0MH6SlcXX59Xq4egWth6Ro2ktninpyN+eMm3pqPRUc8DWjw8CyjiacuJc6WHIxrd+VobfwFl4qYS4xkW7D83llc02/Eq9Bt5Sv3VEY/euz+oBbeDFQ4Xa5rh3tcHD5FQSpzi7tEqlF6M2KjV8Bf1dvhkY4+DST9bL42rPcvTqzkVGk0zYkLFJUAKuYntlGx3Vxh1RKdBFAOsdfmW6BZ6XYvF64Xdkw6I8HXfORzA1b4XauujgqtTO1l3kFTEQgeca2kyOEMTXzVL9GQxi77nQFx+EXPFW7of6P5MMp5DUFvXTua5zW6hjWg5Wl3E3cSbaara7EdHVPhrSWZpZ3i0lRJ77xe9gPhbcDTkL3VrV7hsNGhGy1epWVqzqu7CIi6iEIiIAiIgCIiAIiIAvEkLXCzgHA7wRcHyK9ogNHiGw1BOCJaSndfj1bWn8TQCFWKjoIwxxJayaO+tmTOsPDNddDRAc8h6DqBp9+sI7vaCAfQBbCk6IcNZq6B0pH62WWQfhLrfJXNFiyM3ZEw7CIaduWCKOJvdGxrB8gpaIsmAiIgCIiAIiID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hQSERQUEhQTFBQVGRUYGBQWFRYVFhQVGBcWFRUXFxUYHSYeFx0jGRUYIS8gJCgpLSwsFR42NTwqNSYrLCwBCQoKDgwOGg8PGiwkHCUuLSksKSksLCwpLy8qNSksKSktMiwsLyksLCwvMCwpNCwsLCwpLCksKSwsMCk1KS8pNP/AABEIAMsAoAMBIgACEQEDEQH/xAAcAAEAAgMBAQEAAAAAAAAAAAAABAYDBQcCAQj/xABDEAABAwIDBAcFAwsCBwAAAAABAAIDBBEFEiEGMUFhBxMiUXGBkRQyQqGxI1KSCDNDU2JygqKywdEVJBdEc4OjwuH/xAAaAQEAAgMBAAAAAAAAAAAAAAAAAwUBAgQG/8QALhEAAgECAwUHBAMAAAAAAAAAAAECAxEEITESE0FR0QVhkaGxwfAycYHhIlKS/9oADAMBAAIRAxEAPwDuKIiAIiIAiIgCIiAIi120GPw0VO+oqHZY2DzceDWjiSeCA2K1820FMx/VuqIGv+4ZWB34SbqlUuHVmMgTVL5qGicOxSxOyzzNJHbnkt2QbaNHA+Z2f/CDC+ryeyM3Wzlz8/jnzXugLiCvqxUlK2KNkbBZjGta0dzWgNA9AsqAIiIAiIgCIiAIiIAiIgCIiAIiID4SuZ4bD/reIuqJO1h9E8sgjPuVE49+Ujc5o4eXNWHpVxN0GE1b2aOLMgPcJCIyfGzitpsfg7aWhp4GAAMjZe3FxAL3ebiT5oDcIiIAiIgCIiAIiIAiIgCIiAIiIAiIgCrcu31N7a2iizzzk9sRAObCOLpX3s0DS41OoVa6X9rp4uooKK4qaw5cw0LGE5OyeBcSdeAaVaNi9i4MNpxFE0FxAMkpHblfxJPdfcOCA9bd7OursPqKZhAfI3sk7s7SHNvyJFvNU/ZfpSFKyOkxeOWkqGNDBLI0mKUNGUPzjdu1Oo5rp6h4pg8NTGY6iJkrD8L2hw8RfceYQGemqmSND43NexwuHNIc0jvBGhWVc3rOi2WkeZsGqnUzjqaaQl9O/lY3LT438lP2K6QJJqh9DiEPs1dGMwaNY5mfeYbnxtc6buIAF5UevxCOCN0sz2xxsF3PcbNaOZUDaraeHD6Z9ROTlboGj3nvPusbzP8AlaHZSgmrwytxBgBJz01LvZTsIGWRw+OUjW7vdFrAaoDeYRtA+ok7NNMyDLmbPLljzm4yhsROexGt3Bq3KIgCIiAIiIAiIgCIiAIiIDnvSrsBPWmCqon5Kumvl1y5xcOADtwcHA2vocxupHRft6+uZJBVN6utpyBIyxaXN3B+U7jfQjvtwIV6VA2rwzqsZwyqi7L5nS08oA/OR9W57Se+2U/y9yAv6IiA+E23rlUFQMU2hinphenw9j2SVA1bLI7MOra7c4DP8nHiFm2ixOfGp5KChcY6ONwbVVgv2iDrDF97n38dN/QMBwGGjgZBTsDI2DQcSeLnH4nHiUBzjppmEdVhctS1zqKOZxmAGZubsZczeOgdp3ZhxXScIxqCqjElPKyVh+JjgbciN7TyKkVlGyVjo5WNexws5jgHNcO4g71yja7owdh+bEMHkfBJEC99PcmORgu5wAPK/YNxYaWKA66i0mxm0ft9FDU5chkbq3fZwJa6x4i4NuS3aAIiIAiIgCIiAIiIAiIgCgPw5ks0czhcxB4jvwLwA5w/hFvM96mSwhwsdRxHfyPJe0AXwhaPHduKKjuKipijcPgzZn/gbd3yXPa/8pClabQ008g07TnMjuOOnaKAzbMVr8An9hrBekqJXOp6wbg51hkmHwndrw5jUdZXEsQ/KFpZmdXLQOkjd7zHvjc3noWm/wAltcL/AChqA2a+GeFoAA0a8ADQDsm40A4IDrCo/SvtOYKX2aAh1XV/YxRjVxDzke63CwNrnieRUrCOljDKj3KuNh+7LeI/z2B9VvjhFPJOyqyMfM1pYybeQw3JDTu4nXmUBG2PwAUVFBTDUxsAcRuLz2nkcsxK3KIgCIiAIiIAiIgCIiAIi+EoCNimJxU8T5pntjjYLuc7cB/c8hvXD9pemKsxCY0uEMexpuOtt9q4cXAnSFvPfzG5anpG2rlxuvZSUmYwRuLW2vleb2fM4D4RbS/DxV4wXBoMOibDAA6V4JudHyuA1c93wMHoOZXDi8WqCss5Ph7s6aFB1c3kiqYP0ONP2ldM6SR2rmsJtc6nNIe04+FldcO2epaZuWGCNtuOUOcfFzrkrAKeV2s9Q43/AEcLREwcs5vI7xuPALOzKNAPUkn1K8/WrVav1Sv9tC1p04Q0j1JT4mHexh8Wt/woNVs5SSXz00Did56toPqACpDXXXoOUCco6MlaT1RVq3oloZLlgliJ+4+4HPK+/wBVoIosUwF5kp3mekGrm6ujtfXPHe8Z/ab6rpjHqSWhwIIBBBBB1BB0II4hddHtCtSebuuTIKmFpzWSsyb0fdJEGKxEs+zmYPtISbkcMzT8Tb8eHFW5fmfafBJcGrY62iBEWa/EtYT70T/2HA6X+oXdtiNt4MTp+thu1zSGyRO96N1r2PeDwdx9QvS0qsasFOOjKacHCWzIsSIilNAiIgCIiAIiou3XS7SYaTHrPUD9CwgZf336hnhqeSAudbWshjdJK9rGMBLnuIDWjvJK4V0kdLj64iiwsSFshyvkaCHzcMjBvDO8m1+QvfTyDE9oH553mKlDrgWLYm/uM3yOsfePqrxhOz9JhcV2NJe6zc5s6aZ3BjBxJ+6NOJ71wYnHQpfxjnLl1OqlhpTzeSNdsdsw3DIBms+qnsDbcLa5Afut3ud/8W7jZYk73O953F3cOTRwHBeIonkmSbL1rhbK3URMvcRg8TxceJ5ALYUcPErz1Wo5Nyk7t6/ORbQgkkloYBASnUrZELCYlApEtiMxncvWQrOIl66pLixgYFJjGi+CJZGtWjZlIgVlRFJIaSRmfrInPIIGVzA8MLe+9yCuX12G1Wz9UKqkdngccpzAkFpN+qlHlo7l36LoVfUAtgrW3AizB4O/qHnJKCB91zWv/gK21fRMmjfHI0OjeCCO8HuPzBXfh8TLDSTWj1Xevc5atJVk1x4Fm2S2qhxCmZUQnR2jmXu6N9gXMdzF/PQrdL8zYXX1WzleTldJSyaEbmys3gg7myN/zwK79sttlS4hH1lNIHW95h0kYe5zTu8dy9TCcZxUovIpZRcXZm7REWxqERana2rkioaqSH84yGVzD3OawkHytfyQHOul/pYNN/s6F7TUOuJJG9owg9nI226Qn8PidKfs1sdTURbPikkfXv7TYHnMQTvLmamR1z3WB7yqt0ZU7ZcTi63tWzvFze8gaXAk8TfXxC7dVwgPzhrc9rZ7DNl7s2+2u5U3aGKcJKktGru3oWGEoqS2yC/F5pgPZYsjD/zFQCxoH7EGj3+eUJTYc2Jxkc9005FjM+1wPusYOzE3k3fxJUglxXqOnJVNeyssl8+cix2eLzPMbC4rYsbYL5HFZfJJg3eoW7kqVjIllgFYF69pC1szN0ZUWA1YXh1cFnZY2kSkUJtYSVNCw1Yync1tCAyWWB255dKxpGhY/wDOtHfleTcd0gWOGcUjRHKT1I0jlN8rG8I5D8OUaB50IsDY75lfh4lDdS17DmjkFszHWIuL6EEEgg6EFY6aplzdXNFe+nWsIMbtDfMwnNHu3ajXepbpr1XuiG2y/QkVNLHNGWyNbJG4aggOa4Hu/wAhcv2j6Mp6WQ1OGPeMt3dW1xbKzicjh745HXxXTKTC44nExtyX3ta4hm+9xHfK08wApRdYXOgGpJ0AA434KShiZ0JXpvLkzFSjGqv5rM03RF0qvr3Glqm2qWNc4SABoka0gEOb8LxfhobHcupL867BROqtpHT0dxCx75HvtoWFpY78bjp434L9FL18HtRTasefkrOwXmSMOBDgCCCCCLgg6EEcV6RbGDjlV0bS4XVuqKGmbVwOJOS4FRT3BBERJs9tidN/1OaHb+lLurmMlLJ+rqI3RH1OnzXXVxv8pHDSaalnubMkewjS32jcwN9/6O3muHEYGnXe1K6Z00sTOkrLQsVFWRSi8Ukcg72Pa76FSsq59g2ylHU0sEoi6t742XfE50bs1sr/AHTb3geCwYNSTTMc+ixGrYGvcwsnAls4Wvx7ty8/LDxztK1ss10v6Fqq0srrXk+p0dQsTOUZssjtbWjYXnjwHDmq0IsTZp7bA7m6mF/ksb/9UGraulce409h62K1jQs/qXn0NnVbX0vy6mzdi8TffMkR7pIZWfPKR80/1iC1xIHDT3WSP3/utWvbWYuPjw938Mo+YK9jGsVG+no3chM8H5lSbrvX+l7o03j5eX7Ng3FYCbCUX+7lkza/s5bqQyQEdhkr/CMtB/ifYLUvx/E/hpKceNST9LKLNi+MOIyw0cfMvL//AGTdN8V+ZL2G87n4MtbKR5PBg5dp589zfmVNZHYcfO5KorsJr5jeprzG3X7OlbkH4zb+6M2KhtZ81ZJ35qhwzeIatHRjxn4Jv1sbKpLhHxZe8qxzytYLvc1g73ENHqVRY+jmk95rqi+uonPnqFkHR1RkjO2aTuzzPK13VL+z8P2Z3lTkvH9G2xDpEoIfeqGOPdGDJ82i3zVPxDaiqxqX2LDo3Njd+ckdocl9S8jRjOWpO7kvOwWx1PX41VMfE00sAf8AZtJa24IjYOyb7w47+C/QGEYJBSxiOniZEwaWaLep3uPMq+w3Z9KFp5t95V1sVUlePDuNRsHsNDhdMIo+091jLKRYyO/s0XIA4eJKsqIrM4wiIgCpXTHhJqMIqQBd0YbKP+2Q538uZXVR8RoxNFJE73ZGOYfBzS0/VAcL6Ka7PQ5OMT3N8A6zx9St3glEIZapg+OUTDS2kjBf+ZjlS+iRzo5quB2hblJHc5jyx31V7l7NTGf1jHxnmWHrGfLOvM4uOzWnFcc/cuaD2qcX85EqWK6hPmAmbF8TmOkHg1waf6gtkoFXIG1EFyAXiZgHecrX6fgXJHPzJ2ZOqK8nQgcTf5Wv9VNUCqltUwD7zZx4Wax3nuRZhnux5oQVMyrBWuyxSHuY8+jSVhO5kwQ9pocNzgCPA7kqOwxzzua1zj5AlSaSLLGxv3WsHo0BR8ZbeB7dRnyM0/ae0fS6yneVjHAz0cWWNgHBo9bXPzWofiDomV1Q9xyxlwjaT2QI42jQftSOK3kjw0EnQC5J7gNT8lQdvKwxYW1lrOqZC494DiZiP6QpaEN5PZ5tL3ZHUlsxvyLX+TphJFNU1TvemkDATxEYJcfNzz+FdfVX6MsH9mwukjIs4xh7h+1J9of6rK0L1hRhERAEREAREQH5wYPZdpqmMiwlfKAP+oOtb87equOP5hGyRlj1UsT3X/V3ySW55XFaDpuphTYxR1Y0zhhdzMTw0n8Bb6K31EIexzT7rgW3Hc4WuPW6ou0Vs1Yz+ZFnhHeDie1rcbiP2Dxb7OeIkk27Lrxu+T1Jw2Rxibn0e3sv/eb2SfO1/NYsdB9mlte4aXCwubsIfoOPuqrhlO34Ox5onLW1rf8AdUx4AVA8zG230Poti11xccdfXVQa+S01NzfIP/E8/wBliGv4fozL6E9QsccBTy3NgWkXvb3iG7x4qaoONO+yta+Z8LbeMrL/ACSH1L7iWjJ1lBxEXfTt75cxFr3DGOd5a2U8qJJADMx33GSfzlo+jSkXZhmHHyfZ5AN7wIxpfWRwZu4+8qVt1Te14pRUTdxLAQOHWP7R8o2hXutpusMQ4CRrz/Bct/mt6Kq9GVOa3aGapLbxwB5B4A/mYvUZiPAqy7NhtVL8r+eXU5MXK0LczvsbAAANANAOQ3L0iL0BVBERAEREAREQHMOnvZaSqoY5YWl76d5cWtFz1ThZ5HHQtafC60Wx20bKmljIdd7GsZINxDwAN3cbb/FdsVC2o6KY5nuqKJ/slUdS5ovFJ3iSLdr3j5rkxeG38bcVoT0K26lfga5rxwX17AQQdxBB8CLFVyuo8WpD9tQ+0MH6SlcXX59Xq4egWth6Ro2ktninpyN+eMm3pqPRUc8DWjw8CyjiacuJc6WHIxrd+VobfwFl4qYS4xkW7D83llc02/Eq9Bt5Sv3VEY/euz+oBbeDFQ4Xa5rh3tcHD5FQSpzi7tEqlF6M2KjV8Bf1dvhkY4+DST9bL42rPcvTqzkVGk0zYkLFJUAKuYntlGx3Vxh1RKdBFAOsdfmW6BZ6XYvF64Xdkw6I8HXfORzA1b4XauujgqtTO1l3kFTEQgeca2kyOEMTXzVL9GQxi77nQFx+EXPFW7of6P5MMp5DUFvXTua5zW6hjWg5Wl3E3cSbaara7EdHVPhrSWZpZ3i0lRJ77xe9gPhbcDTkL3VrV7hsNGhGy1epWVqzqu7CIi6iEIiIAiIgCIiAIiIAvEkLXCzgHA7wRcHyK9ogNHiGw1BOCJaSndfj1bWn8TQCFWKjoIwxxJayaO+tmTOsPDNddDRAc8h6DqBp9+sI7vaCAfQBbCk6IcNZq6B0pH62WWQfhLrfJXNFiyM3ZEw7CIaduWCKOJvdGxrB8gpaIsmAiIgCIiAIiID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12" descr="http://www.clipsahoy.com/clipart3/as56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5" y="7937"/>
            <a:ext cx="1156277" cy="146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://www.clipsahoy.com/clipart3/as56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156277" cy="146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91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655</Words>
  <Application>Microsoft Office PowerPoint</Application>
  <PresentationFormat>On-screen Show (4:3)</PresentationFormat>
  <Paragraphs>142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Quick Breads</vt:lpstr>
      <vt:lpstr>PowerPoint Presentation</vt:lpstr>
      <vt:lpstr>Types of Quick Breads</vt:lpstr>
      <vt:lpstr>PowerPoint Presentation</vt:lpstr>
      <vt:lpstr>PowerPoint Presentation</vt:lpstr>
      <vt:lpstr>PowerPoint Presentation</vt:lpstr>
      <vt:lpstr>Leavening agents</vt:lpstr>
      <vt:lpstr>PowerPoint Presentation</vt:lpstr>
      <vt:lpstr>The Muffin Method</vt:lpstr>
      <vt:lpstr>PowerPoint Presentation</vt:lpstr>
      <vt:lpstr>Loaf Breads</vt:lpstr>
      <vt:lpstr>Pastry and Biscuit Methods</vt:lpstr>
      <vt:lpstr>PowerPoint Presentation</vt:lpstr>
      <vt:lpstr>PowerPoint Presentation</vt:lpstr>
    </vt:vector>
  </TitlesOfParts>
  <Company>CUSD95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Breads</dc:title>
  <dc:creator>CUSD95</dc:creator>
  <cp:lastModifiedBy>CUSD95</cp:lastModifiedBy>
  <cp:revision>15</cp:revision>
  <cp:lastPrinted>2013-10-15T22:54:27Z</cp:lastPrinted>
  <dcterms:created xsi:type="dcterms:W3CDTF">2013-10-14T19:21:26Z</dcterms:created>
  <dcterms:modified xsi:type="dcterms:W3CDTF">2014-02-13T14:28:17Z</dcterms:modified>
</cp:coreProperties>
</file>